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d790c7f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d790c7f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d790c7ff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dd790c7ff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dd790c7f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dd790c7f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dd790c7f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dd790c7f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dd790c7ff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dd790c7f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dd790c7ff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dd790c7ff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d790c7ff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dd790c7ff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dd790c7ff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dd790c7ff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d790c7ff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dd790c7ff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d790c7ff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dd790c7ff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df575fcbe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df575fcbe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dd790c7ff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dd790c7ff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dd790c7ff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dd790c7ff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dd790c7ff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dd790c7ff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dd790c7ff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dd790c7ff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d790c7ff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d790c7ff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d790c7ff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dd790c7ff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df575fcbe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df575fcbe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dd790c7f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dd790c7f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dd790c7f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dd790c7f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dd790c7f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dd790c7f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dd790c7f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dd790c7f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df575fcbe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df575fcbe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dd790c7ff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dd790c7f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d790c7f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d790c7f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hoenixnap.com/kb/how-to-install-git-window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NM-Supercomputing-Challenge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upercomputingchallenge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NM-Supercomputing-Challenge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0296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Gittin to Know Github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25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Mohit Dubey and Drew Einhorn</a:t>
            </a:r>
            <a:endParaRPr/>
          </a:p>
        </p:txBody>
      </p:sp>
      <p:pic>
        <p:nvPicPr>
          <p:cNvPr descr="Moving all your Bitbucket Repositories to GitHub | by Leo Soto | Continuum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850" y="612088"/>
            <a:ext cx="5734049" cy="190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448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540875" y="4751100"/>
            <a:ext cx="7540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your file here and write a commit message, then click “commit changes”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Success! Your file is now in the repository!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39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Git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Next, we need to install Git onto your computer.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 to this site and click the download that matched your OS: </a:t>
            </a:r>
            <a:r>
              <a:rPr lang="en"/>
              <a:t>https://git-scm.com/downloads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Git (More Details)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</a:t>
            </a:r>
            <a:r>
              <a:rPr lang="en"/>
              <a:t>https://git-scm.com/downloads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Mac</a:t>
            </a:r>
            <a:r>
              <a:rPr lang="en"/>
              <a:t>: Download the “dmg” and follow install instructions</a:t>
            </a:r>
            <a:endParaRPr>
              <a:solidFill>
                <a:srgbClr val="333333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Georgia"/>
                <a:ea typeface="Georgia"/>
                <a:cs typeface="Georgia"/>
                <a:sym typeface="Georgia"/>
              </a:rPr>
              <a:t>Windows: Once you have downloaded the “exe” file, Follow instructions here: </a:t>
            </a:r>
            <a:endParaRPr>
              <a:solidFill>
                <a:srgbClr val="333333"/>
              </a:solidFill>
              <a:highlight>
                <a:srgbClr val="F5F5F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5F5F5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https://phoenixnap.com/kb/how-to-install-git-windows</a:t>
            </a:r>
            <a:endParaRPr>
              <a:solidFill>
                <a:srgbClr val="333333"/>
              </a:solidFill>
              <a:highlight>
                <a:srgbClr val="F5F5F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Georgia"/>
                <a:ea typeface="Georgia"/>
                <a:cs typeface="Georgia"/>
                <a:sym typeface="Georgia"/>
              </a:rPr>
              <a:t>  ***Make sure to select “Git from command line and also from 3rd party software”</a:t>
            </a:r>
            <a:endParaRPr>
              <a:solidFill>
                <a:srgbClr val="333333"/>
              </a:solidFill>
              <a:highlight>
                <a:srgbClr val="F5F5F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Georgia"/>
                <a:ea typeface="Georgia"/>
                <a:cs typeface="Georgia"/>
                <a:sym typeface="Georgia"/>
              </a:rPr>
              <a:t>Linux: Follow the instructions relevant to your OS</a:t>
            </a:r>
            <a:endParaRPr>
              <a:solidFill>
                <a:srgbClr val="333333"/>
              </a:solidFill>
              <a:highlight>
                <a:srgbClr val="F5F5F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To Make Sure It Worked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“Terminal” (Mac/Linux)  or  “Git Bash” (Windows):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Type “git --version”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should see something like this: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not, Drew will help you in a breakout room so you can get set 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400" y="2755275"/>
            <a:ext cx="64389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for the fun stuff :)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“Terminal” (Mac/Linux)  or  “Git Bash” (Windows):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“cd”                 (This will put us in your home directory)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“mkdir SCC2020”  (This will make a folder on your computer)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“cd SCC2020”      (Now you are inside of the folder you just made)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go back to the browser and click this guy,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Copy the link that pops up to your clipboard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“git clone (paste link here)” and hit enter!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Now you should have a folder named with your team 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“cd (Team#)”       (This will take you into that folder)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“ls”                     (Now you should see all the files you added!)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575" y="2724575"/>
            <a:ext cx="161925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4978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1) Git “Add”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we want to put something in our folder. We can make a file that says the name of each team member. In the instructions below, replace (your name) with your actual name.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Open “Terminal” (Mac/Linux)  or  “Git Bash” (Windows):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echo “(your name)” &gt;&gt; (your name).md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ls  (this shows the folder contents, including the new file you just made)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status    (your new file should show up in red)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add (your name).md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status    (your new file should show up in green!)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Now, our file has been added to our local “staging” repository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78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/>
          <p:nvPr/>
        </p:nvSpPr>
        <p:spPr>
          <a:xfrm>
            <a:off x="1813475" y="24391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1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2) Git “Commit”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</a:t>
            </a:r>
            <a:r>
              <a:rPr lang="en"/>
              <a:t>, we want to move the files in “staging” to our local repository.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Whenever we make a commit, we always add a message to say what we added or changed. Below, replace (your message) with a description of the new file.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“Terminal” (Mac/Linux)  or  “Git Bash” (Windows):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commit -m “(your message)”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Now, our file has been added to our clone of the remote repository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48200" y="423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00025" y="1163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Challenger (2008-2014)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Oberlin College Graduate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Classical Guitar and Physics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Chemistry/Physics Teacher at NMSA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Interned at LANL and co-founded a startup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(you can check it out at subtonic.io)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825" y="254025"/>
            <a:ext cx="3963475" cy="2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900" y="2236355"/>
            <a:ext cx="3963475" cy="2631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3598325" y="1344075"/>
            <a:ext cx="2582400" cy="105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4"/>
          <p:cNvCxnSpPr/>
          <p:nvPr/>
        </p:nvCxnSpPr>
        <p:spPr>
          <a:xfrm>
            <a:off x="3471325" y="1555750"/>
            <a:ext cx="2402400" cy="137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78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/>
          <p:nvPr/>
        </p:nvSpPr>
        <p:spPr>
          <a:xfrm>
            <a:off x="1813475" y="24391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1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1562875" y="34187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2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3) Git “Push”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we are ready to send our changes out into the remote repository!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It’s as easy as typing one thing…. “git push”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“Terminal” (Mac/Linux)  or  “Git Bash” (Windows):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push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Now, the remote repository should have been updated with our local changes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Check for yourself by going to: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https://github.com/NM-Supercomputing-Challenge/</a:t>
            </a:r>
            <a:r>
              <a:rPr lang="en"/>
              <a:t>Team(your team number)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78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/>
          <p:nvPr/>
        </p:nvSpPr>
        <p:spPr>
          <a:xfrm>
            <a:off x="1813475" y="24391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1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1562875" y="34187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2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6105825" y="185312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3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4) Git “Pull”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all of your individual local files have been added to the remote repository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But, how do we get those files to our local folders?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It’s another simple one liner: “git pull”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“Terminal” (Mac/Linux)  or  “Git Bash” (Windows):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git pull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Type  ls        (remember, this shows the contents of your folder)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you should see the names of all your team members!!!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78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/>
          <p:nvPr/>
        </p:nvSpPr>
        <p:spPr>
          <a:xfrm>
            <a:off x="1813475" y="24391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1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1562875" y="341877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2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6105825" y="1853125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3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7774750" y="722300"/>
            <a:ext cx="721200" cy="657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</a:rPr>
              <a:t>4</a:t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are working on your projects this year, you can easily share your code with one another using Git/Github. Follow these simple steps: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Make sure all your code is kept in the folder we created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Before you start working, type “git pull” to make sure you are up to 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If you add new files or make changes to an existing file you want to share, follow steps 1-3 (git add, git commit, git push)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Send a message to your teammates letting them know what changes you made, and remind them to “git pull” next time they work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Happy Gitting!!!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Links</a:t>
            </a:r>
            <a:endParaRPr/>
          </a:p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311700" y="1152475"/>
            <a:ext cx="874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good basic tutorial: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https://www.coderomeos.org/how-to-use-github-simple-github-tutorial-for-beginners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Git Documentation on managing files: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https://docs.github.com/en/free-pro-team@latest/github/managing-files-in-a-repository/managing-files-on-github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More advanced Git Usage: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https://docs.github.com/en/free-pro-team@latest/github/using-git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0" y="0"/>
            <a:ext cx="90355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600" y="26512"/>
            <a:ext cx="9143999" cy="509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I Learn To Use This…?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5714"/>
            <a:ext cx="9143999" cy="35014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27275" y="4667125"/>
            <a:ext cx="91440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many many more… Git has become the standard version control system throughout all of tech and science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Will...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Learn how to add files to your team’s Github repository in the browser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Setup Git on your personal computer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Learn the four basic Git commands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Adding files: git add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Making a commit: git commit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Pushing your commit: git push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Pulling your changes: git pull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Make your first commit using the command line!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Github Account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 make a Github account. You should have received an email from Github inviting you to join a team: click the link in that email!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did not receive an email yet, make sure to register for the Challenge on the 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https://supercomputingchallenge.org/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can also send me an email with your name and team number at mdubey@nmschoolforthearts.org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Gittin Stuff Into Your Repository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https://github.com/NM-Supercomputing-Challenge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Find the Repository which matches your team number (i.e. “Team10”)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Click on your repository, it should look like this: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275" y="2213125"/>
            <a:ext cx="6691853" cy="28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Gittin Stuff Into Your Repository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way to add files to your repository is to upload them, like on Google Drive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Click “uploading an existing file”, find a file on your computer and upload it!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275" y="2213125"/>
            <a:ext cx="6691853" cy="28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