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9753600" cx="13004800"/>
  <p:notesSz cx="6858000" cy="9144000"/>
  <p:embeddedFontLst>
    <p:embeddedFont>
      <p:font typeface="Poppins"/>
      <p:regular r:id="rId53"/>
      <p:bold r:id="rId54"/>
      <p:italic r:id="rId55"/>
      <p:boldItalic r:id="rId56"/>
    </p:embeddedFont>
    <p:embeddedFont>
      <p:font typeface="Helvetica Neue"/>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91FD73-9BA2-4C3A-8FB8-981E606FCB11}">
  <a:tblStyle styleId="{4A91FD73-9BA2-4C3A-8FB8-981E606FCB11}" styleName="Table_0">
    <a:wholeTbl>
      <a:tcTxStyle b="off" i="off">
        <a:font>
          <a:latin typeface="Helvetica"/>
          <a:ea typeface="Helvetica"/>
          <a:cs typeface="Helvetica"/>
        </a:font>
        <a:srgbClr val="5B5854"/>
      </a:tcTxStyle>
      <a:tcStyle>
        <a:tcBdr>
          <a:left>
            <a:ln cap="flat" cmpd="sng" w="25400">
              <a:solidFill>
                <a:srgbClr val="5B5854"/>
              </a:solidFill>
              <a:prstDash val="dashDot"/>
              <a:round/>
              <a:headEnd len="sm" w="sm" type="none"/>
              <a:tailEnd len="sm" w="sm" type="none"/>
            </a:ln>
          </a:left>
          <a:right>
            <a:ln cap="flat" cmpd="sng" w="25400">
              <a:solidFill>
                <a:srgbClr val="5B5854"/>
              </a:solidFill>
              <a:prstDash val="dashDot"/>
              <a:round/>
              <a:headEnd len="sm" w="sm" type="none"/>
              <a:tailEnd len="sm" w="sm" type="none"/>
            </a:ln>
          </a:right>
          <a:top>
            <a:ln cap="flat" cmpd="sng" w="12700">
              <a:solidFill>
                <a:srgbClr val="5B5854"/>
              </a:solidFill>
              <a:prstDash val="solid"/>
              <a:round/>
              <a:headEnd len="sm" w="sm" type="none"/>
              <a:tailEnd len="sm" w="sm" type="none"/>
            </a:ln>
          </a:top>
          <a:bottom>
            <a:ln cap="flat" cmpd="sng" w="12700">
              <a:solidFill>
                <a:srgbClr val="5B5854"/>
              </a:solidFill>
              <a:prstDash val="solid"/>
              <a:round/>
              <a:headEnd len="sm" w="sm" type="none"/>
              <a:tailEnd len="sm" w="sm" type="none"/>
            </a:ln>
          </a:bottom>
          <a:insideH>
            <a:ln cap="flat" cmpd="sng" w="12700">
              <a:solidFill>
                <a:srgbClr val="5B5854"/>
              </a:solidFill>
              <a:prstDash val="solid"/>
              <a:round/>
              <a:headEnd len="sm" w="sm" type="none"/>
              <a:tailEnd len="sm" w="sm" type="none"/>
            </a:ln>
          </a:insideH>
          <a:insideV>
            <a:ln cap="flat" cmpd="sng" w="25400">
              <a:solidFill>
                <a:srgbClr val="5B5854"/>
              </a:solidFill>
              <a:prstDash val="dashDot"/>
              <a:round/>
              <a:headEnd len="sm" w="sm" type="none"/>
              <a:tailEnd len="sm" w="sm" type="none"/>
            </a:ln>
          </a:insideV>
        </a:tcBdr>
        <a:fill>
          <a:solidFill>
            <a:srgbClr val="FFFFFF">
              <a:alpha val="0"/>
            </a:srgbClr>
          </a:solidFill>
        </a:fill>
      </a:tcStyle>
    </a:wholeTbl>
    <a:band1H>
      <a:tcTxStyle b="off" i="off"/>
    </a:band1H>
    <a:band2H>
      <a:tcTxStyle b="off" i="off"/>
      <a:tcStyle>
        <a:fill>
          <a:solidFill>
            <a:srgbClr val="ABCCC2">
              <a:alpha val="16470"/>
            </a:srgbClr>
          </a:solidFill>
        </a:fill>
      </a:tcStyle>
    </a:band2H>
    <a:band1V>
      <a:tcTxStyle b="off" i="off"/>
    </a:band1V>
    <a:band2V>
      <a:tcTxStyle b="off" i="off"/>
    </a:band2V>
    <a:lastCol>
      <a:tcTxStyle b="off" i="off"/>
    </a:lastCol>
    <a:firstCol>
      <a:tcTxStyle b="on" i="off">
        <a:font>
          <a:latin typeface="Helvetica"/>
          <a:ea typeface="Helvetica"/>
          <a:cs typeface="Helvetica"/>
        </a:font>
        <a:srgbClr val="5B5854"/>
      </a:tcTxStyle>
      <a:tcStyle>
        <a:tcBdr>
          <a:left>
            <a:ln cap="flat" cmpd="sng" w="9525">
              <a:solidFill>
                <a:srgbClr val="000000">
                  <a:alpha val="0"/>
                </a:srgbClr>
              </a:solidFill>
              <a:prstDash val="solid"/>
              <a:round/>
              <a:headEnd len="sm" w="sm" type="none"/>
              <a:tailEnd len="sm" w="sm" type="none"/>
            </a:ln>
          </a:left>
          <a:right>
            <a:ln cap="flat" cmpd="sng" w="38100">
              <a:solidFill>
                <a:srgbClr val="5B5854"/>
              </a:solidFill>
              <a:prstDash val="solid"/>
              <a:round/>
              <a:headEnd len="sm" w="sm" type="none"/>
              <a:tailEnd len="sm" w="sm" type="none"/>
            </a:ln>
          </a:right>
          <a:top>
            <a:ln cap="flat" cmpd="sng" w="12700">
              <a:solidFill>
                <a:srgbClr val="5B5854"/>
              </a:solidFill>
              <a:prstDash val="solid"/>
              <a:round/>
              <a:headEnd len="sm" w="sm" type="none"/>
              <a:tailEnd len="sm" w="sm" type="none"/>
            </a:ln>
          </a:top>
          <a:bottom>
            <a:ln cap="flat" cmpd="sng" w="12700">
              <a:solidFill>
                <a:srgbClr val="5B5854"/>
              </a:solidFill>
              <a:prstDash val="solid"/>
              <a:round/>
              <a:headEnd len="sm" w="sm" type="none"/>
              <a:tailEnd len="sm" w="sm" type="none"/>
            </a:ln>
          </a:bottom>
          <a:insideH>
            <a:ln cap="flat" cmpd="sng" w="12700">
              <a:solidFill>
                <a:srgbClr val="5B5854"/>
              </a:solidFill>
              <a:prstDash val="solid"/>
              <a:round/>
              <a:headEnd len="sm" w="sm" type="none"/>
              <a:tailEnd len="sm" w="sm" type="none"/>
            </a:ln>
          </a:insideH>
          <a:insideV>
            <a:ln cap="flat" cmpd="sng" w="12700">
              <a:solidFill>
                <a:srgbClr val="5B5854"/>
              </a:solidFill>
              <a:prstDash val="solid"/>
              <a:round/>
              <a:headEnd len="sm" w="sm" type="none"/>
              <a:tailEnd len="sm" w="sm" type="none"/>
            </a:ln>
          </a:insideV>
        </a:tcBdr>
        <a:fill>
          <a:solidFill>
            <a:srgbClr val="809E35">
              <a:alpha val="9411"/>
            </a:srgbClr>
          </a:solidFill>
        </a:fill>
      </a:tcStyle>
    </a:firstCol>
    <a:lastRow>
      <a:tcTxStyle b="on" i="off">
        <a:font>
          <a:latin typeface="Helvetica"/>
          <a:ea typeface="Helvetica"/>
          <a:cs typeface="Helvetica"/>
        </a:font>
        <a:srgbClr val="5B5854"/>
      </a:tcTxStyle>
      <a:tcStyle>
        <a:tcBdr>
          <a:left>
            <a:ln cap="flat" cmpd="sng" w="12700">
              <a:solidFill>
                <a:srgbClr val="5B5854"/>
              </a:solidFill>
              <a:prstDash val="solid"/>
              <a:round/>
              <a:headEnd len="sm" w="sm" type="none"/>
              <a:tailEnd len="sm" w="sm" type="none"/>
            </a:ln>
          </a:left>
          <a:right>
            <a:ln cap="flat" cmpd="sng" w="12700">
              <a:solidFill>
                <a:srgbClr val="5B5854"/>
              </a:solidFill>
              <a:prstDash val="solid"/>
              <a:round/>
              <a:headEnd len="sm" w="sm" type="none"/>
              <a:tailEnd len="sm" w="sm" type="none"/>
            </a:ln>
          </a:right>
          <a:top>
            <a:ln cap="flat" cmpd="sng" w="38100">
              <a:solidFill>
                <a:srgbClr val="5B5854"/>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12700">
              <a:solidFill>
                <a:srgbClr val="5B5854"/>
              </a:solidFill>
              <a:prstDash val="solid"/>
              <a:round/>
              <a:headEnd len="sm" w="sm" type="none"/>
              <a:tailEnd len="sm" w="sm" type="none"/>
            </a:ln>
          </a:insideH>
          <a:insideV>
            <a:ln cap="flat" cmpd="sng" w="12700">
              <a:solidFill>
                <a:srgbClr val="5B5854"/>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Helvetica"/>
          <a:ea typeface="Helvetica"/>
          <a:cs typeface="Helvetica"/>
        </a:font>
        <a:srgbClr val="5B5854"/>
      </a:tcTxStyle>
      <a:tcStyle>
        <a:tcBdr>
          <a:left>
            <a:ln cap="flat" cmpd="sng" w="12700">
              <a:solidFill>
                <a:srgbClr val="5B5854"/>
              </a:solidFill>
              <a:prstDash val="solid"/>
              <a:round/>
              <a:headEnd len="sm" w="sm" type="none"/>
              <a:tailEnd len="sm" w="sm" type="none"/>
            </a:ln>
          </a:left>
          <a:right>
            <a:ln cap="flat" cmpd="sng" w="12700">
              <a:solidFill>
                <a:srgbClr val="5B5854"/>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38100">
              <a:solidFill>
                <a:srgbClr val="5B5854"/>
              </a:solidFill>
              <a:prstDash val="solid"/>
              <a:round/>
              <a:headEnd len="sm" w="sm" type="none"/>
              <a:tailEnd len="sm" w="sm" type="none"/>
            </a:ln>
          </a:bottom>
          <a:insideH>
            <a:ln cap="flat" cmpd="sng" w="12700">
              <a:solidFill>
                <a:srgbClr val="5B5854"/>
              </a:solidFill>
              <a:prstDash val="solid"/>
              <a:round/>
              <a:headEnd len="sm" w="sm" type="none"/>
              <a:tailEnd len="sm" w="sm" type="none"/>
            </a:ln>
          </a:insideH>
          <a:insideV>
            <a:ln cap="flat" cmpd="sng" w="12700">
              <a:solidFill>
                <a:srgbClr val="5B5854"/>
              </a:solidFill>
              <a:prstDash val="solid"/>
              <a:round/>
              <a:headEnd len="sm" w="sm" type="none"/>
              <a:tailEnd len="sm" w="sm" type="none"/>
            </a:ln>
          </a:insideV>
        </a:tcBdr>
        <a:fill>
          <a:solidFill>
            <a:srgbClr val="619E5C">
              <a:alpha val="14509"/>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HelveticaNeue-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Poppins-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oppins-italic.fntdata"/><Relationship Id="rId10" Type="http://schemas.openxmlformats.org/officeDocument/2006/relationships/slide" Target="slides/slide5.xml"/><Relationship Id="rId54" Type="http://schemas.openxmlformats.org/officeDocument/2006/relationships/font" Target="fonts/Poppins-bold.fntdata"/><Relationship Id="rId13" Type="http://schemas.openxmlformats.org/officeDocument/2006/relationships/slide" Target="slides/slide8.xml"/><Relationship Id="rId57" Type="http://schemas.openxmlformats.org/officeDocument/2006/relationships/font" Target="fonts/HelveticaNeue-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HelveticaNeue-italic.fntdata"/><Relationship Id="rId14" Type="http://schemas.openxmlformats.org/officeDocument/2006/relationships/slide" Target="slides/slide9.xml"/><Relationship Id="rId58" Type="http://schemas.openxmlformats.org/officeDocument/2006/relationships/font" Target="fonts/HelveticaNeue-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5" name="Google Shape;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77a2b4f2d_0_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3" name="Google Shape;133;g977a2b4f2d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afc842799_4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9" name="Google Shape;139;g9afc842799_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6ad4f893c_0_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45" name="Google Shape;145;g96ad4f893c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6ad4f893c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51" name="Google Shape;151;g96ad4f893c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8541fa2af_0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57" name="Google Shape;157;g98541fa2af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93ae61ca1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63" name="Google Shape;163;g993ae61ca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afc842799_2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69" name="Google Shape;169;g9afc842799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75" name="Google Shape;17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1" name="Google Shape;18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9" name="Google Shape;18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0" name="Google Shape;8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6" name="Google Shape;1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3" name="Google Shape;20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93ae61ca1_0_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10" name="Google Shape;210;g993ae61ca1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17" name="Google Shape;21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77a2b4f2d_0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24" name="Google Shape;224;g977a2b4f2d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93ae61ca1_0_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1" name="Google Shape;231;g993ae61ca1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77a2b4f2d_0_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8" name="Google Shape;238;g977a2b4f2d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77a2b4f2d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45" name="Google Shape;245;g977a2b4f2d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93ae61ca1_0_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52" name="Google Shape;252;g993ae61ca1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77a2b4f2d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59" name="Google Shape;259;g977a2b4f2d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7" name="Google Shape;8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93ae61ca1_0_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66" name="Google Shape;266;g993ae61ca1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73" name="Google Shape;27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77a2b4f2d_0_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80" name="Google Shape;280;g977a2b4f2d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977a2b4f2d_0_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87" name="Google Shape;287;g977a2b4f2d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77a2b4f2d_0_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94" name="Google Shape;294;g977a2b4f2d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8541fa2af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1" name="Google Shape;301;g98541fa2a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77a2b4f2d_0_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8" name="Google Shape;308;g977a2b4f2d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977a2b4f2d_0_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16" name="Google Shape;316;g977a2b4f2d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993ae61ca1_0_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26" name="Google Shape;326;g993ae61ca1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95ace7855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38" name="Google Shape;338;g95ace7855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4" name="Google Shape;9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93ae61ca1_0_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46" name="Google Shape;346;g993ae61ca1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77a2b4f2d_0_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54" name="Google Shape;354;g977a2b4f2d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61" name="Google Shape;36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68" name="Google Shape;36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977a2b4f2d_0_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75" name="Google Shape;375;g977a2b4f2d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82" name="Google Shape;38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89" name="Google Shape;38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96" name="Google Shape;39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1" name="Google Shape;10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6ad4f893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7" name="Google Shape;107;g96ad4f893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afc842799_2_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14" name="Google Shape;114;g9afc842799_2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afc842799_2_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27" name="Google Shape;127;g9afc842799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Alt" type="tx">
  <p:cSld name="TITLE_AND_BODY">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73100" y="3086100"/>
            <a:ext cx="11658600" cy="35687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5B5854"/>
              </a:buClr>
              <a:buSzPts val="10400"/>
              <a:buFont typeface="Poppins"/>
              <a:buNone/>
              <a:defRPr sz="10400"/>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1" name="Google Shape;11;p2"/>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1"/>
          <p:cNvSpPr/>
          <p:nvPr>
            <p:ph idx="2" type="pic"/>
          </p:nvPr>
        </p:nvSpPr>
        <p:spPr>
          <a:xfrm>
            <a:off x="6172200" y="2324087"/>
            <a:ext cx="5943600" cy="6568576"/>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47" name="Google Shape;47;p11"/>
          <p:cNvSpPr txBox="1"/>
          <p:nvPr>
            <p:ph idx="1" type="body"/>
          </p:nvPr>
        </p:nvSpPr>
        <p:spPr>
          <a:xfrm>
            <a:off x="673100" y="1320800"/>
            <a:ext cx="11658600" cy="536265"/>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5B5854"/>
              </a:buClr>
              <a:buSzPts val="2600"/>
              <a:buFont typeface="Poppins"/>
              <a:buNone/>
              <a:defRPr sz="2600" cap="none">
                <a:latin typeface="Poppins"/>
                <a:ea typeface="Poppins"/>
                <a:cs typeface="Poppins"/>
                <a:sym typeface="Poppins"/>
              </a:defRPr>
            </a:lvl1pPr>
            <a:lvl2pPr indent="-352425" lvl="1" marL="9144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2pPr>
            <a:lvl3pPr indent="-352425" lvl="2" marL="13716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3pPr>
            <a:lvl4pPr indent="-352425" lvl="3" marL="18288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4pPr>
            <a:lvl5pPr indent="-352425" lvl="4" marL="22860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48" name="Google Shape;48;p11"/>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lvl1pPr lvl="0" algn="ctr">
              <a:lnSpc>
                <a:spcPct val="100000"/>
              </a:lnSpc>
              <a:spcBef>
                <a:spcPts val="0"/>
              </a:spcBef>
              <a:spcAft>
                <a:spcPts val="0"/>
              </a:spcAft>
              <a:buClr>
                <a:srgbClr val="5B5854"/>
              </a:buClr>
              <a:buSzPts val="1800"/>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49" name="Google Shape;49;p11"/>
          <p:cNvSpPr txBox="1"/>
          <p:nvPr>
            <p:ph idx="3" type="body"/>
          </p:nvPr>
        </p:nvSpPr>
        <p:spPr>
          <a:xfrm>
            <a:off x="673100" y="2603500"/>
            <a:ext cx="4775200" cy="6019800"/>
          </a:xfrm>
          <a:prstGeom prst="rect">
            <a:avLst/>
          </a:prstGeom>
          <a:noFill/>
          <a:ln>
            <a:noFill/>
          </a:ln>
        </p:spPr>
        <p:txBody>
          <a:bodyPr anchorCtr="0" anchor="t" bIns="50800" lIns="50800" spcFirstLastPara="1" rIns="50800" wrap="square" tIns="50800">
            <a:noAutofit/>
          </a:bodyPr>
          <a:lstStyle>
            <a:lvl1pPr indent="-228600" lvl="0" marL="457200" algn="l">
              <a:lnSpc>
                <a:spcPct val="150000"/>
              </a:lnSpc>
              <a:spcBef>
                <a:spcPts val="2100"/>
              </a:spcBef>
              <a:spcAft>
                <a:spcPts val="0"/>
              </a:spcAft>
              <a:buClr>
                <a:srgbClr val="5B5854"/>
              </a:buClr>
              <a:buSzPts val="1800"/>
              <a:buNone/>
              <a:defRPr/>
            </a:lvl1pPr>
            <a:lvl2pPr indent="-228600" lvl="1" marL="914400" algn="l">
              <a:lnSpc>
                <a:spcPct val="150000"/>
              </a:lnSpc>
              <a:spcBef>
                <a:spcPts val="2100"/>
              </a:spcBef>
              <a:spcAft>
                <a:spcPts val="0"/>
              </a:spcAft>
              <a:buClr>
                <a:srgbClr val="5B5854"/>
              </a:buClr>
              <a:buSzPts val="1800"/>
              <a:buNone/>
              <a:defRPr/>
            </a:lvl2pPr>
            <a:lvl3pPr indent="-228600" lvl="2" marL="1371600" algn="l">
              <a:lnSpc>
                <a:spcPct val="150000"/>
              </a:lnSpc>
              <a:spcBef>
                <a:spcPts val="2100"/>
              </a:spcBef>
              <a:spcAft>
                <a:spcPts val="0"/>
              </a:spcAft>
              <a:buClr>
                <a:srgbClr val="5B5854"/>
              </a:buClr>
              <a:buSzPts val="1800"/>
              <a:buNone/>
              <a:defRPr/>
            </a:lvl3pPr>
            <a:lvl4pPr indent="-228600" lvl="3" marL="1828800" algn="l">
              <a:lnSpc>
                <a:spcPct val="150000"/>
              </a:lnSpc>
              <a:spcBef>
                <a:spcPts val="2100"/>
              </a:spcBef>
              <a:spcAft>
                <a:spcPts val="0"/>
              </a:spcAft>
              <a:buClr>
                <a:srgbClr val="5B5854"/>
              </a:buClr>
              <a:buSzPts val="1800"/>
              <a:buNone/>
              <a:defRPr/>
            </a:lvl4pPr>
            <a:lvl5pPr indent="-228600" lvl="4" marL="2286000" algn="l">
              <a:lnSpc>
                <a:spcPct val="150000"/>
              </a:lnSpc>
              <a:spcBef>
                <a:spcPts val="2100"/>
              </a:spcBef>
              <a:spcAft>
                <a:spcPts val="0"/>
              </a:spcAft>
              <a:buClr>
                <a:srgbClr val="5B5854"/>
              </a:buClr>
              <a:buSzPts val="1800"/>
              <a:buNone/>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50" name="Google Shape;50;p11"/>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2"/>
          <p:cNvSpPr/>
          <p:nvPr>
            <p:ph idx="2" type="pic"/>
          </p:nvPr>
        </p:nvSpPr>
        <p:spPr>
          <a:xfrm>
            <a:off x="6502400" y="4813300"/>
            <a:ext cx="5600700" cy="4051300"/>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53" name="Google Shape;53;p12"/>
          <p:cNvSpPr/>
          <p:nvPr>
            <p:ph idx="3" type="pic"/>
          </p:nvPr>
        </p:nvSpPr>
        <p:spPr>
          <a:xfrm>
            <a:off x="6502400" y="1079500"/>
            <a:ext cx="5600700" cy="3429000"/>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54" name="Google Shape;54;p12"/>
          <p:cNvSpPr/>
          <p:nvPr>
            <p:ph idx="4" type="pic"/>
          </p:nvPr>
        </p:nvSpPr>
        <p:spPr>
          <a:xfrm>
            <a:off x="897845" y="1079500"/>
            <a:ext cx="4978404" cy="7785100"/>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55" name="Google Shape;55;p12"/>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2 up">
  <p:cSld name="Photo - 2 up">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3"/>
          <p:cNvSpPr/>
          <p:nvPr>
            <p:ph idx="2" type="pic"/>
          </p:nvPr>
        </p:nvSpPr>
        <p:spPr>
          <a:xfrm>
            <a:off x="6807200" y="1079500"/>
            <a:ext cx="5295900" cy="7785100"/>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58" name="Google Shape;58;p13"/>
          <p:cNvSpPr/>
          <p:nvPr>
            <p:ph idx="3" type="pic"/>
          </p:nvPr>
        </p:nvSpPr>
        <p:spPr>
          <a:xfrm>
            <a:off x="889000" y="1079500"/>
            <a:ext cx="5295900" cy="7785100"/>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59" name="Google Shape;59;p13"/>
          <p:cNvSpPr txBox="1"/>
          <p:nvPr>
            <p:ph idx="12" type="sldNum"/>
          </p:nvPr>
        </p:nvSpPr>
        <p:spPr>
          <a:xfrm>
            <a:off x="6335522"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idx="1" type="body"/>
          </p:nvPr>
        </p:nvSpPr>
        <p:spPr>
          <a:xfrm>
            <a:off x="673100" y="6483350"/>
            <a:ext cx="11658600" cy="558800"/>
          </a:xfrm>
          <a:prstGeom prst="rect">
            <a:avLst/>
          </a:prstGeom>
          <a:noFill/>
          <a:ln>
            <a:noFill/>
          </a:ln>
        </p:spPr>
        <p:txBody>
          <a:bodyPr anchorCtr="0" anchor="ctr" bIns="50800" lIns="50800" spcFirstLastPara="1" rIns="50800" wrap="square" tIns="50800">
            <a:noAutofit/>
          </a:bodyPr>
          <a:lstStyle>
            <a:lvl1pPr indent="-228600" lvl="0" marL="457200" algn="ctr">
              <a:lnSpc>
                <a:spcPct val="100000"/>
              </a:lnSpc>
              <a:spcBef>
                <a:spcPts val="0"/>
              </a:spcBef>
              <a:spcAft>
                <a:spcPts val="0"/>
              </a:spcAft>
              <a:buClr>
                <a:srgbClr val="AC6254"/>
              </a:buClr>
              <a:buSzPts val="2600"/>
              <a:buFont typeface="Avenir"/>
              <a:buNone/>
              <a:defRPr i="1" sz="2600">
                <a:solidFill>
                  <a:srgbClr val="AC6254"/>
                </a:solidFill>
                <a:latin typeface="Avenir"/>
                <a:ea typeface="Avenir"/>
                <a:cs typeface="Avenir"/>
                <a:sym typeface="Avenir"/>
              </a:defRPr>
            </a:lvl1pPr>
            <a:lvl2pPr indent="-352425" lvl="1" marL="914400" algn="ctr">
              <a:lnSpc>
                <a:spcPct val="100000"/>
              </a:lnSpc>
              <a:spcBef>
                <a:spcPts val="0"/>
              </a:spcBef>
              <a:spcAft>
                <a:spcPts val="0"/>
              </a:spcAft>
              <a:buClr>
                <a:srgbClr val="AC6254"/>
              </a:buClr>
              <a:buSzPts val="1950"/>
              <a:buFont typeface="Avenir"/>
              <a:buChar char="•"/>
              <a:defRPr i="1" sz="2600">
                <a:solidFill>
                  <a:srgbClr val="AC6254"/>
                </a:solidFill>
                <a:latin typeface="Avenir"/>
                <a:ea typeface="Avenir"/>
                <a:cs typeface="Avenir"/>
                <a:sym typeface="Avenir"/>
              </a:defRPr>
            </a:lvl2pPr>
            <a:lvl3pPr indent="-352425" lvl="2" marL="1371600" algn="ctr">
              <a:lnSpc>
                <a:spcPct val="100000"/>
              </a:lnSpc>
              <a:spcBef>
                <a:spcPts val="0"/>
              </a:spcBef>
              <a:spcAft>
                <a:spcPts val="0"/>
              </a:spcAft>
              <a:buClr>
                <a:srgbClr val="AC6254"/>
              </a:buClr>
              <a:buSzPts val="1950"/>
              <a:buFont typeface="Avenir"/>
              <a:buChar char="•"/>
              <a:defRPr i="1" sz="2600">
                <a:solidFill>
                  <a:srgbClr val="AC6254"/>
                </a:solidFill>
                <a:latin typeface="Avenir"/>
                <a:ea typeface="Avenir"/>
                <a:cs typeface="Avenir"/>
                <a:sym typeface="Avenir"/>
              </a:defRPr>
            </a:lvl3pPr>
            <a:lvl4pPr indent="-352425" lvl="3" marL="1828800" algn="ctr">
              <a:lnSpc>
                <a:spcPct val="100000"/>
              </a:lnSpc>
              <a:spcBef>
                <a:spcPts val="0"/>
              </a:spcBef>
              <a:spcAft>
                <a:spcPts val="0"/>
              </a:spcAft>
              <a:buClr>
                <a:srgbClr val="AC6254"/>
              </a:buClr>
              <a:buSzPts val="1950"/>
              <a:buFont typeface="Avenir"/>
              <a:buChar char="•"/>
              <a:defRPr i="1" sz="2600">
                <a:solidFill>
                  <a:srgbClr val="AC6254"/>
                </a:solidFill>
                <a:latin typeface="Avenir"/>
                <a:ea typeface="Avenir"/>
                <a:cs typeface="Avenir"/>
                <a:sym typeface="Avenir"/>
              </a:defRPr>
            </a:lvl4pPr>
            <a:lvl5pPr indent="-352425" lvl="4" marL="2286000" algn="ctr">
              <a:lnSpc>
                <a:spcPct val="100000"/>
              </a:lnSpc>
              <a:spcBef>
                <a:spcPts val="0"/>
              </a:spcBef>
              <a:spcAft>
                <a:spcPts val="0"/>
              </a:spcAft>
              <a:buClr>
                <a:srgbClr val="AC6254"/>
              </a:buClr>
              <a:buSzPts val="1950"/>
              <a:buFont typeface="Avenir"/>
              <a:buChar char="•"/>
              <a:defRPr i="1" sz="2600">
                <a:solidFill>
                  <a:srgbClr val="AC6254"/>
                </a:solidFill>
                <a:latin typeface="Avenir"/>
                <a:ea typeface="Avenir"/>
                <a:cs typeface="Avenir"/>
                <a:sym typeface="Avenir"/>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62" name="Google Shape;62;p14"/>
          <p:cNvSpPr txBox="1"/>
          <p:nvPr>
            <p:ph idx="2" type="body"/>
          </p:nvPr>
        </p:nvSpPr>
        <p:spPr>
          <a:xfrm>
            <a:off x="673100" y="5317837"/>
            <a:ext cx="11658600" cy="1057563"/>
          </a:xfrm>
          <a:prstGeom prst="rect">
            <a:avLst/>
          </a:prstGeom>
          <a:noFill/>
          <a:ln>
            <a:noFill/>
          </a:ln>
        </p:spPr>
        <p:txBody>
          <a:bodyPr anchorCtr="0" anchor="b" bIns="50800" lIns="50800" spcFirstLastPara="1" rIns="50800" wrap="square" tIns="50800">
            <a:noAutofit/>
          </a:bodyPr>
          <a:lstStyle>
            <a:lvl1pPr indent="-228600" lvl="0" marL="457200" algn="l">
              <a:lnSpc>
                <a:spcPct val="150000"/>
              </a:lnSpc>
              <a:spcBef>
                <a:spcPts val="2100"/>
              </a:spcBef>
              <a:spcAft>
                <a:spcPts val="0"/>
              </a:spcAft>
              <a:buClr>
                <a:srgbClr val="5B5854"/>
              </a:buClr>
              <a:buSzPts val="1800"/>
              <a:buNone/>
              <a:defRPr/>
            </a:lvl1pPr>
            <a:lvl2pPr indent="-228600" lvl="1" marL="914400" algn="l">
              <a:lnSpc>
                <a:spcPct val="150000"/>
              </a:lnSpc>
              <a:spcBef>
                <a:spcPts val="2100"/>
              </a:spcBef>
              <a:spcAft>
                <a:spcPts val="0"/>
              </a:spcAft>
              <a:buClr>
                <a:srgbClr val="5B5854"/>
              </a:buClr>
              <a:buSzPts val="1800"/>
              <a:buNone/>
              <a:defRPr/>
            </a:lvl2pPr>
            <a:lvl3pPr indent="-228600" lvl="2" marL="1371600" algn="l">
              <a:lnSpc>
                <a:spcPct val="150000"/>
              </a:lnSpc>
              <a:spcBef>
                <a:spcPts val="2100"/>
              </a:spcBef>
              <a:spcAft>
                <a:spcPts val="0"/>
              </a:spcAft>
              <a:buClr>
                <a:srgbClr val="5B5854"/>
              </a:buClr>
              <a:buSzPts val="1800"/>
              <a:buNone/>
              <a:defRPr/>
            </a:lvl3pPr>
            <a:lvl4pPr indent="-228600" lvl="3" marL="1828800" algn="l">
              <a:lnSpc>
                <a:spcPct val="150000"/>
              </a:lnSpc>
              <a:spcBef>
                <a:spcPts val="2100"/>
              </a:spcBef>
              <a:spcAft>
                <a:spcPts val="0"/>
              </a:spcAft>
              <a:buClr>
                <a:srgbClr val="5B5854"/>
              </a:buClr>
              <a:buSzPts val="1800"/>
              <a:buNone/>
              <a:defRPr/>
            </a:lvl4pPr>
            <a:lvl5pPr indent="-228600" lvl="4" marL="2286000" algn="l">
              <a:lnSpc>
                <a:spcPct val="150000"/>
              </a:lnSpc>
              <a:spcBef>
                <a:spcPts val="2100"/>
              </a:spcBef>
              <a:spcAft>
                <a:spcPts val="0"/>
              </a:spcAft>
              <a:buClr>
                <a:srgbClr val="5B5854"/>
              </a:buClr>
              <a:buSzPts val="1800"/>
              <a:buNone/>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63" name="Google Shape;63;p14"/>
          <p:cNvSpPr txBox="1"/>
          <p:nvPr>
            <p:ph idx="3" type="body"/>
          </p:nvPr>
        </p:nvSpPr>
        <p:spPr>
          <a:xfrm>
            <a:off x="6113657" y="7061200"/>
            <a:ext cx="779544" cy="1409700"/>
          </a:xfrm>
          <a:prstGeom prst="rect">
            <a:avLst/>
          </a:prstGeom>
          <a:noFill/>
          <a:ln>
            <a:noFill/>
          </a:ln>
        </p:spPr>
        <p:txBody>
          <a:bodyPr anchorCtr="0" anchor="t" bIns="50800" lIns="50800" spcFirstLastPara="1" rIns="50800" wrap="square" tIns="50800">
            <a:noAutofit/>
          </a:bodyPr>
          <a:lstStyle>
            <a:lvl1pPr indent="-228600" lvl="0" marL="457200" algn="l">
              <a:lnSpc>
                <a:spcPct val="150000"/>
              </a:lnSpc>
              <a:spcBef>
                <a:spcPts val="2100"/>
              </a:spcBef>
              <a:spcAft>
                <a:spcPts val="0"/>
              </a:spcAft>
              <a:buClr>
                <a:srgbClr val="5B5854"/>
              </a:buClr>
              <a:buSzPts val="1800"/>
              <a:buNone/>
              <a:defRPr/>
            </a:lvl1pPr>
            <a:lvl2pPr indent="-228600" lvl="1" marL="914400" algn="l">
              <a:lnSpc>
                <a:spcPct val="150000"/>
              </a:lnSpc>
              <a:spcBef>
                <a:spcPts val="2100"/>
              </a:spcBef>
              <a:spcAft>
                <a:spcPts val="0"/>
              </a:spcAft>
              <a:buClr>
                <a:srgbClr val="5B5854"/>
              </a:buClr>
              <a:buSzPts val="1800"/>
              <a:buNone/>
              <a:defRPr/>
            </a:lvl2pPr>
            <a:lvl3pPr indent="-228600" lvl="2" marL="1371600" algn="l">
              <a:lnSpc>
                <a:spcPct val="150000"/>
              </a:lnSpc>
              <a:spcBef>
                <a:spcPts val="2100"/>
              </a:spcBef>
              <a:spcAft>
                <a:spcPts val="0"/>
              </a:spcAft>
              <a:buClr>
                <a:srgbClr val="5B5854"/>
              </a:buClr>
              <a:buSzPts val="1800"/>
              <a:buNone/>
              <a:defRPr/>
            </a:lvl3pPr>
            <a:lvl4pPr indent="-228600" lvl="3" marL="1828800" algn="l">
              <a:lnSpc>
                <a:spcPct val="150000"/>
              </a:lnSpc>
              <a:spcBef>
                <a:spcPts val="2100"/>
              </a:spcBef>
              <a:spcAft>
                <a:spcPts val="0"/>
              </a:spcAft>
              <a:buClr>
                <a:srgbClr val="5B5854"/>
              </a:buClr>
              <a:buSzPts val="1800"/>
              <a:buNone/>
              <a:defRPr/>
            </a:lvl4pPr>
            <a:lvl5pPr indent="-228600" lvl="4" marL="2286000" algn="l">
              <a:lnSpc>
                <a:spcPct val="150000"/>
              </a:lnSpc>
              <a:spcBef>
                <a:spcPts val="2100"/>
              </a:spcBef>
              <a:spcAft>
                <a:spcPts val="0"/>
              </a:spcAft>
              <a:buClr>
                <a:srgbClr val="5B5854"/>
              </a:buClr>
              <a:buSzPts val="1800"/>
              <a:buNone/>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64" name="Google Shape;64;p14"/>
          <p:cNvSpPr txBox="1"/>
          <p:nvPr>
            <p:ph idx="4" type="body"/>
          </p:nvPr>
        </p:nvSpPr>
        <p:spPr>
          <a:xfrm>
            <a:off x="6113657" y="2565400"/>
            <a:ext cx="779544" cy="1409700"/>
          </a:xfrm>
          <a:prstGeom prst="rect">
            <a:avLst/>
          </a:prstGeom>
          <a:noFill/>
          <a:ln>
            <a:noFill/>
          </a:ln>
        </p:spPr>
        <p:txBody>
          <a:bodyPr anchorCtr="0" anchor="t" bIns="50800" lIns="50800" spcFirstLastPara="1" rIns="50800" wrap="square" tIns="50800">
            <a:noAutofit/>
          </a:bodyPr>
          <a:lstStyle>
            <a:lvl1pPr indent="-228600" lvl="0" marL="457200" algn="l">
              <a:lnSpc>
                <a:spcPct val="150000"/>
              </a:lnSpc>
              <a:spcBef>
                <a:spcPts val="2100"/>
              </a:spcBef>
              <a:spcAft>
                <a:spcPts val="0"/>
              </a:spcAft>
              <a:buClr>
                <a:srgbClr val="5B5854"/>
              </a:buClr>
              <a:buSzPts val="1800"/>
              <a:buNone/>
              <a:defRPr/>
            </a:lvl1pPr>
            <a:lvl2pPr indent="-228600" lvl="1" marL="914400" algn="l">
              <a:lnSpc>
                <a:spcPct val="150000"/>
              </a:lnSpc>
              <a:spcBef>
                <a:spcPts val="2100"/>
              </a:spcBef>
              <a:spcAft>
                <a:spcPts val="0"/>
              </a:spcAft>
              <a:buClr>
                <a:srgbClr val="5B5854"/>
              </a:buClr>
              <a:buSzPts val="1800"/>
              <a:buNone/>
              <a:defRPr/>
            </a:lvl2pPr>
            <a:lvl3pPr indent="-228600" lvl="2" marL="1371600" algn="l">
              <a:lnSpc>
                <a:spcPct val="150000"/>
              </a:lnSpc>
              <a:spcBef>
                <a:spcPts val="2100"/>
              </a:spcBef>
              <a:spcAft>
                <a:spcPts val="0"/>
              </a:spcAft>
              <a:buClr>
                <a:srgbClr val="5B5854"/>
              </a:buClr>
              <a:buSzPts val="1800"/>
              <a:buNone/>
              <a:defRPr/>
            </a:lvl3pPr>
            <a:lvl4pPr indent="-228600" lvl="3" marL="1828800" algn="l">
              <a:lnSpc>
                <a:spcPct val="150000"/>
              </a:lnSpc>
              <a:spcBef>
                <a:spcPts val="2100"/>
              </a:spcBef>
              <a:spcAft>
                <a:spcPts val="0"/>
              </a:spcAft>
              <a:buClr>
                <a:srgbClr val="5B5854"/>
              </a:buClr>
              <a:buSzPts val="1800"/>
              <a:buNone/>
              <a:defRPr/>
            </a:lvl4pPr>
            <a:lvl5pPr indent="-228600" lvl="4" marL="2286000" algn="l">
              <a:lnSpc>
                <a:spcPct val="150000"/>
              </a:lnSpc>
              <a:spcBef>
                <a:spcPts val="2100"/>
              </a:spcBef>
              <a:spcAft>
                <a:spcPts val="0"/>
              </a:spcAft>
              <a:buClr>
                <a:srgbClr val="5B5854"/>
              </a:buClr>
              <a:buSzPts val="1800"/>
              <a:buNone/>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65" name="Google Shape;65;p14"/>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6" name="Shape 66"/>
        <p:cNvGrpSpPr/>
        <p:nvPr/>
      </p:nvGrpSpPr>
      <p:grpSpPr>
        <a:xfrm>
          <a:off x="0" y="0"/>
          <a:ext cx="0" cy="0"/>
          <a:chOff x="0" y="0"/>
          <a:chExt cx="0" cy="0"/>
        </a:xfrm>
      </p:grpSpPr>
      <p:sp>
        <p:nvSpPr>
          <p:cNvPr id="67" name="Google Shape;67;p15"/>
          <p:cNvSpPr/>
          <p:nvPr>
            <p:ph idx="2" type="pic"/>
          </p:nvPr>
        </p:nvSpPr>
        <p:spPr>
          <a:xfrm>
            <a:off x="-5647" y="0"/>
            <a:ext cx="13004806" cy="9753600"/>
          </a:xfrm>
          <a:prstGeom prst="rect">
            <a:avLst/>
          </a:prstGeom>
          <a:noFill/>
          <a:ln>
            <a:noFill/>
          </a:ln>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68" name="Google Shape;68;p15"/>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9" name="Shape 69"/>
        <p:cNvGrpSpPr/>
        <p:nvPr/>
      </p:nvGrpSpPr>
      <p:grpSpPr>
        <a:xfrm>
          <a:off x="0" y="0"/>
          <a:ext cx="0" cy="0"/>
          <a:chOff x="0" y="0"/>
          <a:chExt cx="0" cy="0"/>
        </a:xfrm>
      </p:grpSpPr>
      <p:sp>
        <p:nvSpPr>
          <p:cNvPr id="70" name="Google Shape;70;p16"/>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lt">
  <p:cSld name="Blank Alt">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7"/>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2" name="Shape 12"/>
        <p:cNvGrpSpPr/>
        <p:nvPr/>
      </p:nvGrpSpPr>
      <p:grpSpPr>
        <a:xfrm>
          <a:off x="0" y="0"/>
          <a:ext cx="0" cy="0"/>
          <a:chOff x="0" y="0"/>
          <a:chExt cx="0" cy="0"/>
        </a:xfrm>
      </p:grpSpPr>
      <p:sp>
        <p:nvSpPr>
          <p:cNvPr id="13" name="Google Shape;13;p3"/>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lvl1pPr lvl="0" algn="ctr">
              <a:lnSpc>
                <a:spcPct val="100000"/>
              </a:lnSpc>
              <a:spcBef>
                <a:spcPts val="0"/>
              </a:spcBef>
              <a:spcAft>
                <a:spcPts val="0"/>
              </a:spcAft>
              <a:buClr>
                <a:srgbClr val="5B5854"/>
              </a:buClr>
              <a:buSzPts val="1800"/>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4" name="Google Shape;14;p3"/>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5" name="Shape 15"/>
        <p:cNvGrpSpPr/>
        <p:nvPr/>
      </p:nvGrpSpPr>
      <p:grpSpPr>
        <a:xfrm>
          <a:off x="0" y="0"/>
          <a:ext cx="0" cy="0"/>
          <a:chOff x="0" y="0"/>
          <a:chExt cx="0" cy="0"/>
        </a:xfrm>
      </p:grpSpPr>
      <p:sp>
        <p:nvSpPr>
          <p:cNvPr id="16" name="Google Shape;16;p4"/>
          <p:cNvSpPr txBox="1"/>
          <p:nvPr>
            <p:ph idx="1" type="body"/>
          </p:nvPr>
        </p:nvSpPr>
        <p:spPr>
          <a:xfrm>
            <a:off x="673100" y="1320800"/>
            <a:ext cx="11658600" cy="7467600"/>
          </a:xfrm>
          <a:prstGeom prst="rect">
            <a:avLst/>
          </a:prstGeom>
          <a:noFill/>
          <a:ln>
            <a:noFill/>
          </a:ln>
        </p:spPr>
        <p:txBody>
          <a:bodyPr anchorCtr="0" anchor="ctr" bIns="50800" lIns="50800" spcFirstLastPara="1" rIns="50800" wrap="square" tIns="50800">
            <a:noAutofit/>
          </a:bodyPr>
          <a:lstStyle>
            <a:lvl1pPr indent="-228600" lvl="0" marL="457200" algn="l">
              <a:lnSpc>
                <a:spcPct val="150000"/>
              </a:lnSpc>
              <a:spcBef>
                <a:spcPts val="2100"/>
              </a:spcBef>
              <a:spcAft>
                <a:spcPts val="0"/>
              </a:spcAft>
              <a:buClr>
                <a:srgbClr val="5B5854"/>
              </a:buClr>
              <a:buSzPts val="1800"/>
              <a:buNone/>
              <a:defRPr/>
            </a:lvl1pPr>
            <a:lvl2pPr indent="-228600" lvl="1" marL="914400" algn="l">
              <a:lnSpc>
                <a:spcPct val="150000"/>
              </a:lnSpc>
              <a:spcBef>
                <a:spcPts val="2100"/>
              </a:spcBef>
              <a:spcAft>
                <a:spcPts val="0"/>
              </a:spcAft>
              <a:buClr>
                <a:srgbClr val="5B5854"/>
              </a:buClr>
              <a:buSzPts val="1800"/>
              <a:buNone/>
              <a:defRPr/>
            </a:lvl2pPr>
            <a:lvl3pPr indent="-228600" lvl="2" marL="1371600" algn="l">
              <a:lnSpc>
                <a:spcPct val="150000"/>
              </a:lnSpc>
              <a:spcBef>
                <a:spcPts val="2100"/>
              </a:spcBef>
              <a:spcAft>
                <a:spcPts val="0"/>
              </a:spcAft>
              <a:buClr>
                <a:srgbClr val="5B5854"/>
              </a:buClr>
              <a:buSzPts val="1800"/>
              <a:buNone/>
              <a:defRPr/>
            </a:lvl3pPr>
            <a:lvl4pPr indent="-228600" lvl="3" marL="1828800" algn="l">
              <a:lnSpc>
                <a:spcPct val="150000"/>
              </a:lnSpc>
              <a:spcBef>
                <a:spcPts val="2100"/>
              </a:spcBef>
              <a:spcAft>
                <a:spcPts val="0"/>
              </a:spcAft>
              <a:buClr>
                <a:srgbClr val="5B5854"/>
              </a:buClr>
              <a:buSzPts val="1800"/>
              <a:buNone/>
              <a:defRPr/>
            </a:lvl4pPr>
            <a:lvl5pPr indent="-228600" lvl="4" marL="2286000" algn="l">
              <a:lnSpc>
                <a:spcPct val="150000"/>
              </a:lnSpc>
              <a:spcBef>
                <a:spcPts val="2100"/>
              </a:spcBef>
              <a:spcAft>
                <a:spcPts val="0"/>
              </a:spcAft>
              <a:buClr>
                <a:srgbClr val="5B5854"/>
              </a:buClr>
              <a:buSzPts val="1800"/>
              <a:buNone/>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17" name="Google Shape;17;p4"/>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lvl1pPr lvl="0" algn="ctr">
              <a:lnSpc>
                <a:spcPct val="100000"/>
              </a:lnSpc>
              <a:spcBef>
                <a:spcPts val="0"/>
              </a:spcBef>
              <a:spcAft>
                <a:spcPts val="0"/>
              </a:spcAft>
              <a:buClr>
                <a:srgbClr val="5B5854"/>
              </a:buClr>
              <a:buSzPts val="1800"/>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8" name="Google Shape;18;p4"/>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5"/>
          <p:cNvSpPr txBox="1"/>
          <p:nvPr>
            <p:ph type="title"/>
          </p:nvPr>
        </p:nvSpPr>
        <p:spPr>
          <a:xfrm>
            <a:off x="673100" y="3835400"/>
            <a:ext cx="11658600" cy="3886200"/>
          </a:xfrm>
          <a:prstGeom prst="rect">
            <a:avLst/>
          </a:prstGeom>
          <a:noFill/>
          <a:ln>
            <a:noFill/>
          </a:ln>
        </p:spPr>
        <p:txBody>
          <a:bodyPr anchorCtr="0" anchor="t" bIns="50800" lIns="50800" spcFirstLastPara="1" rIns="50800" wrap="square" tIns="50800">
            <a:noAutofit/>
          </a:bodyPr>
          <a:lstStyle>
            <a:lvl1pPr lvl="0" algn="ctr">
              <a:lnSpc>
                <a:spcPct val="100000"/>
              </a:lnSpc>
              <a:spcBef>
                <a:spcPts val="0"/>
              </a:spcBef>
              <a:spcAft>
                <a:spcPts val="0"/>
              </a:spcAft>
              <a:buClr>
                <a:srgbClr val="FFFFFF"/>
              </a:buClr>
              <a:buSzPts val="10400"/>
              <a:buFont typeface="Poppins"/>
              <a:buNone/>
              <a:defRPr sz="10400">
                <a:solidFill>
                  <a:srgbClr val="FFFFFF"/>
                </a:solidFill>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21" name="Google Shape;21;p5"/>
          <p:cNvSpPr txBox="1"/>
          <p:nvPr>
            <p:ph idx="1" type="body"/>
          </p:nvPr>
        </p:nvSpPr>
        <p:spPr>
          <a:xfrm>
            <a:off x="673100" y="2070100"/>
            <a:ext cx="11658600" cy="1778000"/>
          </a:xfrm>
          <a:prstGeom prst="rect">
            <a:avLst/>
          </a:prstGeom>
          <a:noFill/>
          <a:ln>
            <a:noFill/>
          </a:ln>
        </p:spPr>
        <p:txBody>
          <a:bodyPr anchorCtr="0" anchor="b" bIns="50800" lIns="50800" spcFirstLastPara="1" rIns="50800" wrap="square" tIns="50800">
            <a:noAutofit/>
          </a:bodyPr>
          <a:lstStyle>
            <a:lvl1pPr indent="-228600" lvl="0" marL="457200" algn="ctr">
              <a:lnSpc>
                <a:spcPct val="100000"/>
              </a:lnSpc>
              <a:spcBef>
                <a:spcPts val="0"/>
              </a:spcBef>
              <a:spcAft>
                <a:spcPts val="0"/>
              </a:spcAft>
              <a:buClr>
                <a:srgbClr val="FFFFFF"/>
              </a:buClr>
              <a:buSzPts val="5400"/>
              <a:buFont typeface="Poppins"/>
              <a:buNone/>
              <a:defRPr sz="5400" cap="none">
                <a:solidFill>
                  <a:srgbClr val="FFFFFF"/>
                </a:solidFill>
                <a:latin typeface="Poppins"/>
                <a:ea typeface="Poppins"/>
                <a:cs typeface="Poppins"/>
                <a:sym typeface="Poppins"/>
              </a:defRPr>
            </a:lvl1pPr>
            <a:lvl2pPr indent="-228600" lvl="1" marL="914400" algn="ctr">
              <a:lnSpc>
                <a:spcPct val="100000"/>
              </a:lnSpc>
              <a:spcBef>
                <a:spcPts val="0"/>
              </a:spcBef>
              <a:spcAft>
                <a:spcPts val="0"/>
              </a:spcAft>
              <a:buClr>
                <a:srgbClr val="FFFFFF"/>
              </a:buClr>
              <a:buSzPts val="5400"/>
              <a:buFont typeface="Poppins"/>
              <a:buNone/>
              <a:defRPr sz="5400" cap="none">
                <a:solidFill>
                  <a:srgbClr val="FFFFFF"/>
                </a:solidFill>
                <a:latin typeface="Poppins"/>
                <a:ea typeface="Poppins"/>
                <a:cs typeface="Poppins"/>
                <a:sym typeface="Poppins"/>
              </a:defRPr>
            </a:lvl2pPr>
            <a:lvl3pPr indent="-228600" lvl="2" marL="1371600" algn="ctr">
              <a:lnSpc>
                <a:spcPct val="100000"/>
              </a:lnSpc>
              <a:spcBef>
                <a:spcPts val="0"/>
              </a:spcBef>
              <a:spcAft>
                <a:spcPts val="0"/>
              </a:spcAft>
              <a:buClr>
                <a:srgbClr val="FFFFFF"/>
              </a:buClr>
              <a:buSzPts val="5400"/>
              <a:buFont typeface="Poppins"/>
              <a:buNone/>
              <a:defRPr sz="5400" cap="none">
                <a:solidFill>
                  <a:srgbClr val="FFFFFF"/>
                </a:solidFill>
                <a:latin typeface="Poppins"/>
                <a:ea typeface="Poppins"/>
                <a:cs typeface="Poppins"/>
                <a:sym typeface="Poppins"/>
              </a:defRPr>
            </a:lvl3pPr>
            <a:lvl4pPr indent="-228600" lvl="3" marL="1828800" algn="ctr">
              <a:lnSpc>
                <a:spcPct val="100000"/>
              </a:lnSpc>
              <a:spcBef>
                <a:spcPts val="0"/>
              </a:spcBef>
              <a:spcAft>
                <a:spcPts val="0"/>
              </a:spcAft>
              <a:buClr>
                <a:srgbClr val="FFFFFF"/>
              </a:buClr>
              <a:buSzPts val="5400"/>
              <a:buFont typeface="Poppins"/>
              <a:buNone/>
              <a:defRPr sz="5400" cap="none">
                <a:solidFill>
                  <a:srgbClr val="FFFFFF"/>
                </a:solidFill>
                <a:latin typeface="Poppins"/>
                <a:ea typeface="Poppins"/>
                <a:cs typeface="Poppins"/>
                <a:sym typeface="Poppins"/>
              </a:defRPr>
            </a:lvl4pPr>
            <a:lvl5pPr indent="-228600" lvl="4" marL="2286000" algn="ctr">
              <a:lnSpc>
                <a:spcPct val="100000"/>
              </a:lnSpc>
              <a:spcBef>
                <a:spcPts val="0"/>
              </a:spcBef>
              <a:spcAft>
                <a:spcPts val="0"/>
              </a:spcAft>
              <a:buClr>
                <a:srgbClr val="FFFFFF"/>
              </a:buClr>
              <a:buSzPts val="5400"/>
              <a:buFont typeface="Poppins"/>
              <a:buNone/>
              <a:defRPr sz="5400" cap="none">
                <a:solidFill>
                  <a:srgbClr val="FFFFFF"/>
                </a:solidFill>
                <a:latin typeface="Poppins"/>
                <a:ea typeface="Poppins"/>
                <a:cs typeface="Poppins"/>
                <a:sym typeface="Poppins"/>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22" name="Google Shape;22;p5"/>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1pPr>
            <a:lvl2pPr indent="0" lvl="1"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2pPr>
            <a:lvl3pPr indent="0" lvl="2"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3pPr>
            <a:lvl4pPr indent="0" lvl="3"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4pPr>
            <a:lvl5pPr indent="0" lvl="4"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5pPr>
            <a:lvl6pPr indent="0" lvl="5"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6pPr>
            <a:lvl7pPr indent="0" lvl="6"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7pPr>
            <a:lvl8pPr indent="0" lvl="7"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8pPr>
            <a:lvl9pPr indent="0" lvl="8"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solidFill>
                <a:srgbClr val="9A958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6"/>
          <p:cNvSpPr/>
          <p:nvPr>
            <p:ph idx="2" type="pic"/>
          </p:nvPr>
        </p:nvSpPr>
        <p:spPr>
          <a:xfrm>
            <a:off x="533400" y="3479800"/>
            <a:ext cx="11938000" cy="5765800"/>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25" name="Google Shape;25;p6"/>
          <p:cNvSpPr txBox="1"/>
          <p:nvPr>
            <p:ph type="title"/>
          </p:nvPr>
        </p:nvSpPr>
        <p:spPr>
          <a:xfrm>
            <a:off x="673100" y="1168400"/>
            <a:ext cx="11658600" cy="1333500"/>
          </a:xfrm>
          <a:prstGeom prst="rect">
            <a:avLst/>
          </a:prstGeom>
          <a:noFill/>
          <a:ln>
            <a:noFill/>
          </a:ln>
        </p:spPr>
        <p:txBody>
          <a:bodyPr anchorCtr="0" anchor="t" bIns="50800" lIns="50800" spcFirstLastPara="1" rIns="50800" wrap="square" tIns="50800">
            <a:noAutofit/>
          </a:bodyPr>
          <a:lstStyle>
            <a:lvl1pPr lvl="0" algn="ctr">
              <a:lnSpc>
                <a:spcPct val="80000"/>
              </a:lnSpc>
              <a:spcBef>
                <a:spcPts val="0"/>
              </a:spcBef>
              <a:spcAft>
                <a:spcPts val="0"/>
              </a:spcAft>
              <a:buClr>
                <a:srgbClr val="FFFFFF"/>
              </a:buClr>
              <a:buSzPts val="7400"/>
              <a:buFont typeface="Poppins"/>
              <a:buNone/>
              <a:defRPr sz="7400">
                <a:solidFill>
                  <a:srgbClr val="FFFFFF"/>
                </a:solidFill>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26" name="Google Shape;26;p6"/>
          <p:cNvSpPr txBox="1"/>
          <p:nvPr>
            <p:ph idx="1" type="body"/>
          </p:nvPr>
        </p:nvSpPr>
        <p:spPr>
          <a:xfrm>
            <a:off x="673100" y="508000"/>
            <a:ext cx="11658600" cy="6731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FFFFFF"/>
              </a:buClr>
              <a:buSzPts val="4000"/>
              <a:buFont typeface="Poppins"/>
              <a:buNone/>
              <a:defRPr sz="4000" cap="none">
                <a:solidFill>
                  <a:srgbClr val="FFFFFF"/>
                </a:solidFill>
                <a:latin typeface="Poppins"/>
                <a:ea typeface="Poppins"/>
                <a:cs typeface="Poppins"/>
                <a:sym typeface="Poppins"/>
              </a:defRPr>
            </a:lvl1pPr>
            <a:lvl2pPr indent="-228600" lvl="1" marL="914400" algn="ctr">
              <a:lnSpc>
                <a:spcPct val="100000"/>
              </a:lnSpc>
              <a:spcBef>
                <a:spcPts val="0"/>
              </a:spcBef>
              <a:spcAft>
                <a:spcPts val="0"/>
              </a:spcAft>
              <a:buClr>
                <a:srgbClr val="FFFFFF"/>
              </a:buClr>
              <a:buSzPts val="4000"/>
              <a:buFont typeface="Poppins"/>
              <a:buNone/>
              <a:defRPr sz="4000" cap="none">
                <a:solidFill>
                  <a:srgbClr val="FFFFFF"/>
                </a:solidFill>
                <a:latin typeface="Poppins"/>
                <a:ea typeface="Poppins"/>
                <a:cs typeface="Poppins"/>
                <a:sym typeface="Poppins"/>
              </a:defRPr>
            </a:lvl2pPr>
            <a:lvl3pPr indent="-228600" lvl="2" marL="1371600" algn="ctr">
              <a:lnSpc>
                <a:spcPct val="100000"/>
              </a:lnSpc>
              <a:spcBef>
                <a:spcPts val="0"/>
              </a:spcBef>
              <a:spcAft>
                <a:spcPts val="0"/>
              </a:spcAft>
              <a:buClr>
                <a:srgbClr val="FFFFFF"/>
              </a:buClr>
              <a:buSzPts val="4000"/>
              <a:buFont typeface="Poppins"/>
              <a:buNone/>
              <a:defRPr sz="4000" cap="none">
                <a:solidFill>
                  <a:srgbClr val="FFFFFF"/>
                </a:solidFill>
                <a:latin typeface="Poppins"/>
                <a:ea typeface="Poppins"/>
                <a:cs typeface="Poppins"/>
                <a:sym typeface="Poppins"/>
              </a:defRPr>
            </a:lvl3pPr>
            <a:lvl4pPr indent="-228600" lvl="3" marL="1828800" algn="ctr">
              <a:lnSpc>
                <a:spcPct val="100000"/>
              </a:lnSpc>
              <a:spcBef>
                <a:spcPts val="0"/>
              </a:spcBef>
              <a:spcAft>
                <a:spcPts val="0"/>
              </a:spcAft>
              <a:buClr>
                <a:srgbClr val="FFFFFF"/>
              </a:buClr>
              <a:buSzPts val="4000"/>
              <a:buFont typeface="Poppins"/>
              <a:buNone/>
              <a:defRPr sz="4000" cap="none">
                <a:solidFill>
                  <a:srgbClr val="FFFFFF"/>
                </a:solidFill>
                <a:latin typeface="Poppins"/>
                <a:ea typeface="Poppins"/>
                <a:cs typeface="Poppins"/>
                <a:sym typeface="Poppins"/>
              </a:defRPr>
            </a:lvl4pPr>
            <a:lvl5pPr indent="-228600" lvl="4" marL="2286000" algn="ctr">
              <a:lnSpc>
                <a:spcPct val="100000"/>
              </a:lnSpc>
              <a:spcBef>
                <a:spcPts val="0"/>
              </a:spcBef>
              <a:spcAft>
                <a:spcPts val="0"/>
              </a:spcAft>
              <a:buClr>
                <a:srgbClr val="FFFFFF"/>
              </a:buClr>
              <a:buSzPts val="4000"/>
              <a:buFont typeface="Poppins"/>
              <a:buNone/>
              <a:defRPr sz="4000" cap="none">
                <a:solidFill>
                  <a:srgbClr val="FFFFFF"/>
                </a:solidFill>
                <a:latin typeface="Poppins"/>
                <a:ea typeface="Poppins"/>
                <a:cs typeface="Poppins"/>
                <a:sym typeface="Poppins"/>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27" name="Google Shape;27;p6"/>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1pPr>
            <a:lvl2pPr indent="0" lvl="1"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2pPr>
            <a:lvl3pPr indent="0" lvl="2"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3pPr>
            <a:lvl4pPr indent="0" lvl="3"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4pPr>
            <a:lvl5pPr indent="0" lvl="4"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5pPr>
            <a:lvl6pPr indent="0" lvl="5"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6pPr>
            <a:lvl7pPr indent="0" lvl="6"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7pPr>
            <a:lvl8pPr indent="0" lvl="7"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8pPr>
            <a:lvl9pPr indent="0" lvl="8"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solidFill>
                <a:srgbClr val="9A958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Alt">
  <p:cSld name="Photo - Horizontal Alt">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7"/>
          <p:cNvSpPr/>
          <p:nvPr>
            <p:ph idx="2" type="pic"/>
          </p:nvPr>
        </p:nvSpPr>
        <p:spPr>
          <a:xfrm>
            <a:off x="876300" y="2330450"/>
            <a:ext cx="11277600" cy="6477000"/>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30" name="Google Shape;30;p7"/>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lvl1pPr lvl="0" algn="ctr">
              <a:lnSpc>
                <a:spcPct val="100000"/>
              </a:lnSpc>
              <a:spcBef>
                <a:spcPts val="0"/>
              </a:spcBef>
              <a:spcAft>
                <a:spcPts val="0"/>
              </a:spcAft>
              <a:buClr>
                <a:srgbClr val="5B5854"/>
              </a:buClr>
              <a:buSzPts val="1800"/>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31" name="Google Shape;31;p7"/>
          <p:cNvSpPr txBox="1"/>
          <p:nvPr>
            <p:ph idx="1" type="body"/>
          </p:nvPr>
        </p:nvSpPr>
        <p:spPr>
          <a:xfrm>
            <a:off x="673100" y="1320800"/>
            <a:ext cx="11658600" cy="495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5B5854"/>
              </a:buClr>
              <a:buSzPts val="2600"/>
              <a:buFont typeface="Poppins"/>
              <a:buNone/>
              <a:defRPr sz="2600" cap="none">
                <a:latin typeface="Poppins"/>
                <a:ea typeface="Poppins"/>
                <a:cs typeface="Poppins"/>
                <a:sym typeface="Poppins"/>
              </a:defRPr>
            </a:lvl1pPr>
            <a:lvl2pPr indent="-228600" lvl="1" marL="914400" algn="ctr">
              <a:lnSpc>
                <a:spcPct val="100000"/>
              </a:lnSpc>
              <a:spcBef>
                <a:spcPts val="0"/>
              </a:spcBef>
              <a:spcAft>
                <a:spcPts val="0"/>
              </a:spcAft>
              <a:buClr>
                <a:srgbClr val="5B5854"/>
              </a:buClr>
              <a:buSzPts val="2600"/>
              <a:buFont typeface="Poppins"/>
              <a:buNone/>
              <a:defRPr sz="2600" cap="none">
                <a:latin typeface="Poppins"/>
                <a:ea typeface="Poppins"/>
                <a:cs typeface="Poppins"/>
                <a:sym typeface="Poppins"/>
              </a:defRPr>
            </a:lvl2pPr>
            <a:lvl3pPr indent="-228600" lvl="2" marL="1371600" algn="ctr">
              <a:lnSpc>
                <a:spcPct val="100000"/>
              </a:lnSpc>
              <a:spcBef>
                <a:spcPts val="0"/>
              </a:spcBef>
              <a:spcAft>
                <a:spcPts val="0"/>
              </a:spcAft>
              <a:buClr>
                <a:srgbClr val="5B5854"/>
              </a:buClr>
              <a:buSzPts val="2600"/>
              <a:buFont typeface="Poppins"/>
              <a:buNone/>
              <a:defRPr sz="2600" cap="none">
                <a:latin typeface="Poppins"/>
                <a:ea typeface="Poppins"/>
                <a:cs typeface="Poppins"/>
                <a:sym typeface="Poppins"/>
              </a:defRPr>
            </a:lvl3pPr>
            <a:lvl4pPr indent="-228600" lvl="3" marL="1828800" algn="ctr">
              <a:lnSpc>
                <a:spcPct val="100000"/>
              </a:lnSpc>
              <a:spcBef>
                <a:spcPts val="0"/>
              </a:spcBef>
              <a:spcAft>
                <a:spcPts val="0"/>
              </a:spcAft>
              <a:buClr>
                <a:srgbClr val="5B5854"/>
              </a:buClr>
              <a:buSzPts val="2600"/>
              <a:buFont typeface="Poppins"/>
              <a:buNone/>
              <a:defRPr sz="2600" cap="none">
                <a:latin typeface="Poppins"/>
                <a:ea typeface="Poppins"/>
                <a:cs typeface="Poppins"/>
                <a:sym typeface="Poppins"/>
              </a:defRPr>
            </a:lvl4pPr>
            <a:lvl5pPr indent="-228600" lvl="4" marL="2286000" algn="ctr">
              <a:lnSpc>
                <a:spcPct val="100000"/>
              </a:lnSpc>
              <a:spcBef>
                <a:spcPts val="0"/>
              </a:spcBef>
              <a:spcAft>
                <a:spcPts val="0"/>
              </a:spcAft>
              <a:buClr>
                <a:srgbClr val="5B5854"/>
              </a:buClr>
              <a:buSzPts val="2600"/>
              <a:buFont typeface="Poppins"/>
              <a:buNone/>
              <a:defRPr sz="2600" cap="none">
                <a:latin typeface="Poppins"/>
                <a:ea typeface="Poppins"/>
                <a:cs typeface="Poppins"/>
                <a:sym typeface="Poppins"/>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32" name="Google Shape;32;p7"/>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673100" y="3086100"/>
            <a:ext cx="11658600" cy="35687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FFFFFF"/>
              </a:buClr>
              <a:buSzPts val="10400"/>
              <a:buFont typeface="Poppins"/>
              <a:buNone/>
              <a:defRPr sz="10400">
                <a:solidFill>
                  <a:srgbClr val="FFFFFF"/>
                </a:solidFill>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35" name="Google Shape;35;p8"/>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1pPr>
            <a:lvl2pPr indent="0" lvl="1"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2pPr>
            <a:lvl3pPr indent="0" lvl="2"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3pPr>
            <a:lvl4pPr indent="0" lvl="3"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4pPr>
            <a:lvl5pPr indent="0" lvl="4"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5pPr>
            <a:lvl6pPr indent="0" lvl="5"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6pPr>
            <a:lvl7pPr indent="0" lvl="6"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7pPr>
            <a:lvl8pPr indent="0" lvl="7"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8pPr>
            <a:lvl9pPr indent="0" lvl="8" marL="0" marR="0" algn="ctr">
              <a:lnSpc>
                <a:spcPct val="100000"/>
              </a:lnSpc>
              <a:spcBef>
                <a:spcPts val="0"/>
              </a:spcBef>
              <a:spcAft>
                <a:spcPts val="0"/>
              </a:spcAft>
              <a:buClr>
                <a:srgbClr val="FFFFFF"/>
              </a:buClr>
              <a:buSzPts val="1400"/>
              <a:buFont typeface="Poppins"/>
              <a:buNone/>
              <a:defRPr b="0" i="0" sz="1400" u="none" cap="none" strike="noStrike">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solidFill>
                <a:srgbClr val="9A958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9"/>
          <p:cNvSpPr/>
          <p:nvPr>
            <p:ph idx="2" type="pic"/>
          </p:nvPr>
        </p:nvSpPr>
        <p:spPr>
          <a:xfrm>
            <a:off x="6191617" y="1082886"/>
            <a:ext cx="5880104" cy="7747001"/>
          </a:xfrm>
          <a:prstGeom prst="rect">
            <a:avLst/>
          </a:prstGeom>
          <a:noFill/>
          <a:ln>
            <a:noFill/>
          </a:ln>
          <a:effectLst>
            <a:outerShdw blurRad="190500" rotWithShape="0" dir="5400000" dist="8455">
              <a:srgbClr val="000000"/>
            </a:outerShdw>
          </a:effectLst>
        </p:spPr>
        <p:txBody>
          <a:bodyPr anchorCtr="0" anchor="t" bIns="45700" lIns="91425" spcFirstLastPara="1" rIns="91425" wrap="square" tIns="45700">
            <a:noAutofit/>
          </a:bodyPr>
          <a:lstStyle>
            <a:lvl1pPr lvl="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lvl="1"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lvl="2"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lvl="3"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lvl="4"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lvl="5"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lvl="6"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lvl="7"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lvl="8"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38" name="Google Shape;38;p9"/>
          <p:cNvSpPr txBox="1"/>
          <p:nvPr>
            <p:ph type="title"/>
          </p:nvPr>
        </p:nvSpPr>
        <p:spPr>
          <a:xfrm>
            <a:off x="673100" y="4191000"/>
            <a:ext cx="4889500" cy="3581400"/>
          </a:xfrm>
          <a:prstGeom prst="rect">
            <a:avLst/>
          </a:prstGeom>
          <a:noFill/>
          <a:ln>
            <a:noFill/>
          </a:ln>
        </p:spPr>
        <p:txBody>
          <a:bodyPr anchorCtr="0" anchor="t" bIns="50800" lIns="50800" spcFirstLastPara="1" rIns="50800" wrap="square" tIns="50800">
            <a:noAutofit/>
          </a:bodyPr>
          <a:lstStyle>
            <a:lvl1pPr lvl="0" algn="l">
              <a:lnSpc>
                <a:spcPct val="80000"/>
              </a:lnSpc>
              <a:spcBef>
                <a:spcPts val="0"/>
              </a:spcBef>
              <a:spcAft>
                <a:spcPts val="0"/>
              </a:spcAft>
              <a:buClr>
                <a:srgbClr val="5B5854"/>
              </a:buClr>
              <a:buSzPts val="7400"/>
              <a:buFont typeface="Poppins"/>
              <a:buNone/>
              <a:defRPr sz="7400"/>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39" name="Google Shape;39;p9"/>
          <p:cNvSpPr txBox="1"/>
          <p:nvPr>
            <p:ph idx="1" type="body"/>
          </p:nvPr>
        </p:nvSpPr>
        <p:spPr>
          <a:xfrm>
            <a:off x="673100" y="2844800"/>
            <a:ext cx="4889500" cy="1358900"/>
          </a:xfrm>
          <a:prstGeom prst="rect">
            <a:avLst/>
          </a:prstGeom>
          <a:noFill/>
          <a:ln>
            <a:noFill/>
          </a:ln>
        </p:spPr>
        <p:txBody>
          <a:bodyPr anchorCtr="0" anchor="b" bIns="50800" lIns="50800" spcFirstLastPara="1" rIns="50800" wrap="square" tIns="50800">
            <a:noAutofit/>
          </a:bodyPr>
          <a:lstStyle>
            <a:lvl1pPr indent="-228600" lvl="0" marL="457200" algn="l">
              <a:lnSpc>
                <a:spcPct val="100000"/>
              </a:lnSpc>
              <a:spcBef>
                <a:spcPts val="0"/>
              </a:spcBef>
              <a:spcAft>
                <a:spcPts val="0"/>
              </a:spcAft>
              <a:buClr>
                <a:srgbClr val="5B5854"/>
              </a:buClr>
              <a:buSzPts val="4000"/>
              <a:buFont typeface="Poppins"/>
              <a:buNone/>
              <a:defRPr sz="4000" cap="none">
                <a:latin typeface="Poppins"/>
                <a:ea typeface="Poppins"/>
                <a:cs typeface="Poppins"/>
                <a:sym typeface="Poppins"/>
              </a:defRPr>
            </a:lvl1pPr>
            <a:lvl2pPr indent="-228600" lvl="1" marL="914400" algn="l">
              <a:lnSpc>
                <a:spcPct val="100000"/>
              </a:lnSpc>
              <a:spcBef>
                <a:spcPts val="0"/>
              </a:spcBef>
              <a:spcAft>
                <a:spcPts val="0"/>
              </a:spcAft>
              <a:buClr>
                <a:srgbClr val="5B5854"/>
              </a:buClr>
              <a:buSzPts val="4000"/>
              <a:buFont typeface="Poppins"/>
              <a:buNone/>
              <a:defRPr sz="4000" cap="none">
                <a:latin typeface="Poppins"/>
                <a:ea typeface="Poppins"/>
                <a:cs typeface="Poppins"/>
                <a:sym typeface="Poppins"/>
              </a:defRPr>
            </a:lvl2pPr>
            <a:lvl3pPr indent="-228600" lvl="2" marL="1371600" algn="l">
              <a:lnSpc>
                <a:spcPct val="100000"/>
              </a:lnSpc>
              <a:spcBef>
                <a:spcPts val="0"/>
              </a:spcBef>
              <a:spcAft>
                <a:spcPts val="0"/>
              </a:spcAft>
              <a:buClr>
                <a:srgbClr val="5B5854"/>
              </a:buClr>
              <a:buSzPts val="4000"/>
              <a:buFont typeface="Poppins"/>
              <a:buNone/>
              <a:defRPr sz="4000" cap="none">
                <a:latin typeface="Poppins"/>
                <a:ea typeface="Poppins"/>
                <a:cs typeface="Poppins"/>
                <a:sym typeface="Poppins"/>
              </a:defRPr>
            </a:lvl3pPr>
            <a:lvl4pPr indent="-228600" lvl="3" marL="1828800" algn="l">
              <a:lnSpc>
                <a:spcPct val="100000"/>
              </a:lnSpc>
              <a:spcBef>
                <a:spcPts val="0"/>
              </a:spcBef>
              <a:spcAft>
                <a:spcPts val="0"/>
              </a:spcAft>
              <a:buClr>
                <a:srgbClr val="5B5854"/>
              </a:buClr>
              <a:buSzPts val="4000"/>
              <a:buFont typeface="Poppins"/>
              <a:buNone/>
              <a:defRPr sz="4000" cap="none">
                <a:latin typeface="Poppins"/>
                <a:ea typeface="Poppins"/>
                <a:cs typeface="Poppins"/>
                <a:sym typeface="Poppins"/>
              </a:defRPr>
            </a:lvl4pPr>
            <a:lvl5pPr indent="-228600" lvl="4" marL="2286000" algn="l">
              <a:lnSpc>
                <a:spcPct val="100000"/>
              </a:lnSpc>
              <a:spcBef>
                <a:spcPts val="0"/>
              </a:spcBef>
              <a:spcAft>
                <a:spcPts val="0"/>
              </a:spcAft>
              <a:buClr>
                <a:srgbClr val="5B5854"/>
              </a:buClr>
              <a:buSzPts val="4000"/>
              <a:buFont typeface="Poppins"/>
              <a:buNone/>
              <a:defRPr sz="4000" cap="none">
                <a:latin typeface="Poppins"/>
                <a:ea typeface="Poppins"/>
                <a:cs typeface="Poppins"/>
                <a:sym typeface="Poppins"/>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40" name="Google Shape;40;p9"/>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41" name="Shape 41"/>
        <p:cNvGrpSpPr/>
        <p:nvPr/>
      </p:nvGrpSpPr>
      <p:grpSpPr>
        <a:xfrm>
          <a:off x="0" y="0"/>
          <a:ext cx="0" cy="0"/>
          <a:chOff x="0" y="0"/>
          <a:chExt cx="0" cy="0"/>
        </a:xfrm>
      </p:grpSpPr>
      <p:sp>
        <p:nvSpPr>
          <p:cNvPr id="42" name="Google Shape;42;p10"/>
          <p:cNvSpPr txBox="1"/>
          <p:nvPr>
            <p:ph idx="1" type="body"/>
          </p:nvPr>
        </p:nvSpPr>
        <p:spPr>
          <a:xfrm>
            <a:off x="673100" y="1320800"/>
            <a:ext cx="11658600" cy="536265"/>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5B5854"/>
              </a:buClr>
              <a:buSzPts val="2600"/>
              <a:buFont typeface="Poppins"/>
              <a:buNone/>
              <a:defRPr sz="2600" cap="none">
                <a:latin typeface="Poppins"/>
                <a:ea typeface="Poppins"/>
                <a:cs typeface="Poppins"/>
                <a:sym typeface="Poppins"/>
              </a:defRPr>
            </a:lvl1pPr>
            <a:lvl2pPr indent="-352425" lvl="1" marL="9144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2pPr>
            <a:lvl3pPr indent="-352425" lvl="2" marL="13716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3pPr>
            <a:lvl4pPr indent="-352425" lvl="3" marL="18288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4pPr>
            <a:lvl5pPr indent="-352425" lvl="4" marL="2286000" algn="ctr">
              <a:lnSpc>
                <a:spcPct val="100000"/>
              </a:lnSpc>
              <a:spcBef>
                <a:spcPts val="0"/>
              </a:spcBef>
              <a:spcAft>
                <a:spcPts val="0"/>
              </a:spcAft>
              <a:buClr>
                <a:srgbClr val="5B5854"/>
              </a:buClr>
              <a:buSzPts val="1950"/>
              <a:buFont typeface="Poppins"/>
              <a:buChar char="•"/>
              <a:defRPr sz="2600" cap="none">
                <a:latin typeface="Poppins"/>
                <a:ea typeface="Poppins"/>
                <a:cs typeface="Poppins"/>
                <a:sym typeface="Poppins"/>
              </a:defRPr>
            </a:lvl5pPr>
            <a:lvl6pPr indent="-314325" lvl="5" marL="2743200" algn="l">
              <a:lnSpc>
                <a:spcPct val="150000"/>
              </a:lnSpc>
              <a:spcBef>
                <a:spcPts val="2100"/>
              </a:spcBef>
              <a:spcAft>
                <a:spcPts val="0"/>
              </a:spcAft>
              <a:buClr>
                <a:srgbClr val="5B5854"/>
              </a:buClr>
              <a:buSzPts val="1350"/>
              <a:buChar char="•"/>
              <a:defRPr/>
            </a:lvl6pPr>
            <a:lvl7pPr indent="-314325" lvl="6" marL="3200400" algn="l">
              <a:lnSpc>
                <a:spcPct val="150000"/>
              </a:lnSpc>
              <a:spcBef>
                <a:spcPts val="2100"/>
              </a:spcBef>
              <a:spcAft>
                <a:spcPts val="0"/>
              </a:spcAft>
              <a:buClr>
                <a:srgbClr val="5B5854"/>
              </a:buClr>
              <a:buSzPts val="1350"/>
              <a:buChar char="•"/>
              <a:defRPr/>
            </a:lvl7pPr>
            <a:lvl8pPr indent="-314325" lvl="7" marL="3657600" algn="l">
              <a:lnSpc>
                <a:spcPct val="150000"/>
              </a:lnSpc>
              <a:spcBef>
                <a:spcPts val="2100"/>
              </a:spcBef>
              <a:spcAft>
                <a:spcPts val="0"/>
              </a:spcAft>
              <a:buClr>
                <a:srgbClr val="5B5854"/>
              </a:buClr>
              <a:buSzPts val="1350"/>
              <a:buChar char="•"/>
              <a:defRPr/>
            </a:lvl8pPr>
            <a:lvl9pPr indent="-314325" lvl="8" marL="4114800" algn="l">
              <a:lnSpc>
                <a:spcPct val="150000"/>
              </a:lnSpc>
              <a:spcBef>
                <a:spcPts val="2100"/>
              </a:spcBef>
              <a:spcAft>
                <a:spcPts val="0"/>
              </a:spcAft>
              <a:buClr>
                <a:srgbClr val="5B5854"/>
              </a:buClr>
              <a:buSzPts val="1350"/>
              <a:buChar char="•"/>
              <a:defRPr/>
            </a:lvl9pPr>
          </a:lstStyle>
          <a:p/>
        </p:txBody>
      </p:sp>
      <p:sp>
        <p:nvSpPr>
          <p:cNvPr id="43" name="Google Shape;43;p10"/>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lvl1pPr lvl="0" algn="ctr">
              <a:lnSpc>
                <a:spcPct val="100000"/>
              </a:lnSpc>
              <a:spcBef>
                <a:spcPts val="0"/>
              </a:spcBef>
              <a:spcAft>
                <a:spcPts val="0"/>
              </a:spcAft>
              <a:buClr>
                <a:srgbClr val="5B5854"/>
              </a:buClr>
              <a:buSzPts val="1800"/>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44" name="Google Shape;44;p10"/>
          <p:cNvSpPr txBox="1"/>
          <p:nvPr>
            <p:ph idx="12" type="sldNum"/>
          </p:nvPr>
        </p:nvSpPr>
        <p:spPr>
          <a:xfrm>
            <a:off x="6338817" y="9231630"/>
            <a:ext cx="327168" cy="337605"/>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73100" y="1320800"/>
            <a:ext cx="11658600" cy="7467600"/>
          </a:xfrm>
          <a:prstGeom prst="rect">
            <a:avLst/>
          </a:prstGeom>
          <a:noFill/>
          <a:ln>
            <a:noFill/>
          </a:ln>
        </p:spPr>
        <p:txBody>
          <a:bodyPr anchorCtr="0" anchor="ctr" bIns="50800" lIns="50800" spcFirstLastPara="1" rIns="50800" wrap="square" tIns="50800">
            <a:noAutofit/>
          </a:bodyPr>
          <a:lstStyle>
            <a:lvl1pPr indent="-228600" lvl="0" marL="45720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1pPr>
            <a:lvl2pPr indent="-228600" lvl="1" marL="91440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2pPr>
            <a:lvl3pPr indent="-228600" lvl="2" marL="137160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3pPr>
            <a:lvl4pPr indent="-228600" lvl="3" marL="182880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4pPr>
            <a:lvl5pPr indent="-228600" lvl="4" marL="2286000" marR="0" rtl="0" algn="l">
              <a:lnSpc>
                <a:spcPct val="150000"/>
              </a:lnSpc>
              <a:spcBef>
                <a:spcPts val="2100"/>
              </a:spcBef>
              <a:spcAft>
                <a:spcPts val="0"/>
              </a:spcAft>
              <a:buClr>
                <a:srgbClr val="5B5854"/>
              </a:buClr>
              <a:buSzPts val="2300"/>
              <a:buFont typeface="Arial"/>
              <a:buNone/>
              <a:defRPr b="0" i="0" sz="2300" u="none" cap="none" strike="noStrike">
                <a:solidFill>
                  <a:srgbClr val="5B5854"/>
                </a:solidFill>
                <a:latin typeface="Arial"/>
                <a:ea typeface="Arial"/>
                <a:cs typeface="Arial"/>
                <a:sym typeface="Arial"/>
              </a:defRPr>
            </a:lvl5pPr>
            <a:lvl6pPr indent="-338137" lvl="5" marL="2743200"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6pPr>
            <a:lvl7pPr indent="-338137" lvl="6" marL="3200400"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7pPr>
            <a:lvl8pPr indent="-338137" lvl="7" marL="3657600"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8pPr>
            <a:lvl9pPr indent="-338137" lvl="8" marL="4114800" marR="0" rtl="0" algn="l">
              <a:lnSpc>
                <a:spcPct val="150000"/>
              </a:lnSpc>
              <a:spcBef>
                <a:spcPts val="2100"/>
              </a:spcBef>
              <a:spcAft>
                <a:spcPts val="0"/>
              </a:spcAft>
              <a:buClr>
                <a:srgbClr val="5B5854"/>
              </a:buClr>
              <a:buSzPts val="1725"/>
              <a:buFont typeface="Arial"/>
              <a:buChar char="•"/>
              <a:defRPr b="0" i="0" sz="2300" u="none" cap="none" strike="noStrike">
                <a:solidFill>
                  <a:srgbClr val="5B5854"/>
                </a:solidFill>
                <a:latin typeface="Arial"/>
                <a:ea typeface="Arial"/>
                <a:cs typeface="Arial"/>
                <a:sym typeface="Arial"/>
              </a:defRPr>
            </a:lvl9pPr>
          </a:lstStyle>
          <a:p/>
        </p:txBody>
      </p:sp>
      <p:sp>
        <p:nvSpPr>
          <p:cNvPr id="7" name="Google Shape;7;p1"/>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lvl1pPr lvl="0"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1pPr>
            <a:lvl2pPr lvl="1"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2pPr>
            <a:lvl3pPr lvl="2"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3pPr>
            <a:lvl4pPr lvl="3"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4pPr>
            <a:lvl5pPr lvl="4"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5pPr>
            <a:lvl6pPr lvl="5"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6pPr>
            <a:lvl7pPr lvl="6"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7pPr>
            <a:lvl8pPr lvl="7"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8pPr>
            <a:lvl9pPr lvl="8" marR="0" rtl="0" algn="ctr">
              <a:lnSpc>
                <a:spcPct val="100000"/>
              </a:lnSpc>
              <a:spcBef>
                <a:spcPts val="0"/>
              </a:spcBef>
              <a:spcAft>
                <a:spcPts val="0"/>
              </a:spcAft>
              <a:buClr>
                <a:srgbClr val="5B5854"/>
              </a:buClr>
              <a:buSzPts val="4000"/>
              <a:buFont typeface="Poppins"/>
              <a:buNone/>
              <a:defRPr b="0" i="0" sz="4000" u="none" cap="none" strike="noStrike">
                <a:solidFill>
                  <a:srgbClr val="5B5854"/>
                </a:solidFill>
                <a:latin typeface="Poppins"/>
                <a:ea typeface="Poppins"/>
                <a:cs typeface="Poppins"/>
                <a:sym typeface="Poppins"/>
              </a:defRPr>
            </a:lvl9pPr>
          </a:lstStyle>
          <a:p/>
        </p:txBody>
      </p:sp>
      <p:sp>
        <p:nvSpPr>
          <p:cNvPr id="8" name="Google Shape;8;p1"/>
          <p:cNvSpPr txBox="1"/>
          <p:nvPr>
            <p:ph idx="12" type="sldNum"/>
          </p:nvPr>
        </p:nvSpPr>
        <p:spPr>
          <a:xfrm>
            <a:off x="6338817" y="9232900"/>
            <a:ext cx="327168" cy="337605"/>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1pPr>
            <a:lvl2pPr indent="0" lvl="1"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2pPr>
            <a:lvl3pPr indent="0" lvl="2"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3pPr>
            <a:lvl4pPr indent="0" lvl="3"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4pPr>
            <a:lvl5pPr indent="0" lvl="4"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5pPr>
            <a:lvl6pPr indent="0" lvl="5"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6pPr>
            <a:lvl7pPr indent="0" lvl="6"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7pPr>
            <a:lvl8pPr indent="0" lvl="7"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8pPr>
            <a:lvl9pPr indent="0" lvl="8" marL="0" marR="0" rtl="0" algn="ctr">
              <a:lnSpc>
                <a:spcPct val="100000"/>
              </a:lnSpc>
              <a:spcBef>
                <a:spcPts val="0"/>
              </a:spcBef>
              <a:spcAft>
                <a:spcPts val="0"/>
              </a:spcAft>
              <a:buClr>
                <a:srgbClr val="9A958E"/>
              </a:buClr>
              <a:buSzPts val="1400"/>
              <a:buFont typeface="Poppins"/>
              <a:buNone/>
              <a:defRPr b="0" i="0" sz="1400" u="none" cap="none" strike="noStrike">
                <a:solidFill>
                  <a:srgbClr val="9A958E"/>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8"/>
          <p:cNvSpPr txBox="1"/>
          <p:nvPr>
            <p:ph type="title"/>
          </p:nvPr>
        </p:nvSpPr>
        <p:spPr>
          <a:xfrm>
            <a:off x="673100" y="3086100"/>
            <a:ext cx="11658600" cy="3568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6800"/>
              <a:buFont typeface="Poppins"/>
              <a:buNone/>
            </a:pPr>
            <a:r>
              <a:rPr lang="en-US" sz="6800"/>
              <a:t>CREATING A MODEL </a:t>
            </a:r>
            <a:endParaRPr sz="6800"/>
          </a:p>
          <a:p>
            <a:pPr indent="0" lvl="0" marL="0" marR="0" rtl="0" algn="ctr">
              <a:lnSpc>
                <a:spcPct val="100000"/>
              </a:lnSpc>
              <a:spcBef>
                <a:spcPts val="0"/>
              </a:spcBef>
              <a:spcAft>
                <a:spcPts val="0"/>
              </a:spcAft>
              <a:buClr>
                <a:srgbClr val="5B5854"/>
              </a:buClr>
              <a:buSzPts val="6800"/>
              <a:buFont typeface="Poppins"/>
              <a:buNone/>
            </a:pPr>
            <a:r>
              <a:rPr lang="en-US" sz="6800"/>
              <a:t>IN NETLOGO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 type="body"/>
          </p:nvPr>
        </p:nvSpPr>
        <p:spPr>
          <a:xfrm>
            <a:off x="850900" y="1330725"/>
            <a:ext cx="11658600" cy="7855800"/>
          </a:xfrm>
          <a:prstGeom prst="rect">
            <a:avLst/>
          </a:prstGeom>
          <a:noFill/>
          <a:ln cap="flat" cmpd="sng" w="9525">
            <a:solidFill>
              <a:srgbClr val="274E13"/>
            </a:solidFill>
            <a:prstDash val="solid"/>
            <a:round/>
            <a:headEnd len="sm" w="sm" type="none"/>
            <a:tailEnd len="sm" w="sm" type="none"/>
          </a:ln>
        </p:spPr>
        <p:txBody>
          <a:bodyPr anchorCtr="0" anchor="t" bIns="50800" lIns="50800" spcFirstLastPara="1" rIns="50800" wrap="square" tIns="50800">
            <a:noAutofit/>
          </a:bodyPr>
          <a:lstStyle/>
          <a:p>
            <a:pPr indent="0" lvl="1" marL="0" rtl="0" algn="l">
              <a:lnSpc>
                <a:spcPct val="115000"/>
              </a:lnSpc>
              <a:spcBef>
                <a:spcPts val="2200"/>
              </a:spcBef>
              <a:spcAft>
                <a:spcPts val="0"/>
              </a:spcAft>
              <a:buClr>
                <a:srgbClr val="5B5854"/>
              </a:buClr>
              <a:buSzPts val="1860"/>
              <a:buFont typeface="Arial"/>
              <a:buNone/>
            </a:pPr>
            <a:r>
              <a:rPr lang="en-US" sz="3000">
                <a:solidFill>
                  <a:srgbClr val="5B5854"/>
                </a:solidFill>
              </a:rPr>
              <a:t>We want our world to look like the agents are underwater, so first let’s make the background a light blue color.  Inside the setup code (between the </a:t>
            </a:r>
            <a:r>
              <a:rPr b="1" lang="en-US" sz="3000">
                <a:solidFill>
                  <a:srgbClr val="5B5854"/>
                </a:solidFill>
              </a:rPr>
              <a:t>to </a:t>
            </a:r>
            <a:r>
              <a:rPr lang="en-US" sz="3000">
                <a:solidFill>
                  <a:srgbClr val="5B5854"/>
                </a:solidFill>
              </a:rPr>
              <a:t>s</a:t>
            </a:r>
            <a:r>
              <a:rPr lang="en-US" sz="3000">
                <a:solidFill>
                  <a:srgbClr val="5B5854"/>
                </a:solidFill>
              </a:rPr>
              <a:t>etup and the </a:t>
            </a:r>
            <a:r>
              <a:rPr b="1" lang="en-US" sz="3000">
                <a:solidFill>
                  <a:srgbClr val="5B5854"/>
                </a:solidFill>
              </a:rPr>
              <a:t>end</a:t>
            </a:r>
            <a:r>
              <a:rPr lang="en-US" sz="3000">
                <a:solidFill>
                  <a:srgbClr val="5B5854"/>
                </a:solidFill>
              </a:rPr>
              <a:t>), we want to ask the patches to set their color (since they are patches, we call this “</a:t>
            </a:r>
            <a:r>
              <a:rPr b="1" lang="en-US" sz="3000">
                <a:solidFill>
                  <a:srgbClr val="5B5854"/>
                </a:solidFill>
              </a:rPr>
              <a:t>pcolor</a:t>
            </a:r>
            <a:r>
              <a:rPr lang="en-US" sz="3000">
                <a:solidFill>
                  <a:srgbClr val="5B5854"/>
                </a:solidFill>
              </a:rPr>
              <a:t>”) to </a:t>
            </a:r>
            <a:r>
              <a:rPr b="1" lang="en-US" sz="3000">
                <a:solidFill>
                  <a:srgbClr val="5B5854"/>
                </a:solidFill>
              </a:rPr>
              <a:t>cyan</a:t>
            </a:r>
            <a:r>
              <a:rPr lang="en-US" sz="3000">
                <a:solidFill>
                  <a:srgbClr val="5B5854"/>
                </a:solidFill>
              </a:rPr>
              <a:t>.  </a:t>
            </a:r>
            <a:endParaRPr sz="3000">
              <a:solidFill>
                <a:srgbClr val="5B5854"/>
              </a:solidFill>
            </a:endParaRPr>
          </a:p>
          <a:p>
            <a:pPr indent="0" lvl="1" marL="0" rtl="0" algn="l">
              <a:lnSpc>
                <a:spcPct val="115000"/>
              </a:lnSpc>
              <a:spcBef>
                <a:spcPts val="2200"/>
              </a:spcBef>
              <a:spcAft>
                <a:spcPts val="0"/>
              </a:spcAft>
              <a:buClr>
                <a:srgbClr val="5B5854"/>
              </a:buClr>
              <a:buSzPts val="1860"/>
              <a:buFont typeface="Arial"/>
              <a:buNone/>
            </a:pPr>
            <a:r>
              <a:t/>
            </a:r>
            <a:endParaRPr sz="500">
              <a:solidFill>
                <a:srgbClr val="5B5854"/>
              </a:solidFill>
            </a:endParaRPr>
          </a:p>
          <a:p>
            <a:pPr indent="156258" lvl="1" marL="457200" rtl="0" algn="l">
              <a:lnSpc>
                <a:spcPct val="100000"/>
              </a:lnSpc>
              <a:spcBef>
                <a:spcPts val="1000"/>
              </a:spcBef>
              <a:spcAft>
                <a:spcPts val="0"/>
              </a:spcAft>
              <a:buClr>
                <a:srgbClr val="5B5854"/>
              </a:buClr>
              <a:buSzPts val="1860"/>
              <a:buFont typeface="Arial"/>
              <a:buNone/>
            </a:pPr>
            <a:r>
              <a:t/>
            </a:r>
            <a:endParaRPr sz="3600">
              <a:solidFill>
                <a:srgbClr val="04A704"/>
              </a:solidFill>
            </a:endParaRPr>
          </a:p>
        </p:txBody>
      </p:sp>
      <p:sp>
        <p:nvSpPr>
          <p:cNvPr id="136" name="Google Shape;136;p27"/>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CHANGE THE BACKGROUND</a:t>
            </a:r>
            <a:endParaRPr sz="4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idx="1" type="body"/>
          </p:nvPr>
        </p:nvSpPr>
        <p:spPr>
          <a:xfrm>
            <a:off x="850900" y="1330725"/>
            <a:ext cx="11658600" cy="7855800"/>
          </a:xfrm>
          <a:prstGeom prst="rect">
            <a:avLst/>
          </a:prstGeom>
          <a:noFill/>
          <a:ln cap="flat" cmpd="sng" w="9525">
            <a:solidFill>
              <a:srgbClr val="274E13"/>
            </a:solidFill>
            <a:prstDash val="solid"/>
            <a:round/>
            <a:headEnd len="sm" w="sm" type="none"/>
            <a:tailEnd len="sm" w="sm" type="none"/>
          </a:ln>
        </p:spPr>
        <p:txBody>
          <a:bodyPr anchorCtr="0" anchor="t" bIns="50800" lIns="50800" spcFirstLastPara="1" rIns="50800" wrap="square" tIns="50800">
            <a:noAutofit/>
          </a:bodyPr>
          <a:lstStyle/>
          <a:p>
            <a:pPr indent="0" lvl="1" marL="0" rtl="0" algn="l">
              <a:lnSpc>
                <a:spcPct val="115000"/>
              </a:lnSpc>
              <a:spcBef>
                <a:spcPts val="2200"/>
              </a:spcBef>
              <a:spcAft>
                <a:spcPts val="0"/>
              </a:spcAft>
              <a:buClr>
                <a:srgbClr val="5B5854"/>
              </a:buClr>
              <a:buSzPts val="1860"/>
              <a:buFont typeface="Arial"/>
              <a:buNone/>
            </a:pPr>
            <a:r>
              <a:rPr lang="en-US" sz="3000">
                <a:solidFill>
                  <a:srgbClr val="5B5854"/>
                </a:solidFill>
              </a:rPr>
              <a:t>We want our world to look like the agents are underwater, so first let’s make the background a light blue color.  Inside the setup code (between the </a:t>
            </a:r>
            <a:r>
              <a:rPr b="1" lang="en-US" sz="3000">
                <a:solidFill>
                  <a:srgbClr val="5B5854"/>
                </a:solidFill>
              </a:rPr>
              <a:t>to </a:t>
            </a:r>
            <a:r>
              <a:rPr lang="en-US" sz="3000">
                <a:solidFill>
                  <a:srgbClr val="5B5854"/>
                </a:solidFill>
              </a:rPr>
              <a:t>setup and the </a:t>
            </a:r>
            <a:r>
              <a:rPr b="1" lang="en-US" sz="3000">
                <a:solidFill>
                  <a:srgbClr val="5B5854"/>
                </a:solidFill>
              </a:rPr>
              <a:t>end</a:t>
            </a:r>
            <a:r>
              <a:rPr lang="en-US" sz="3000">
                <a:solidFill>
                  <a:srgbClr val="5B5854"/>
                </a:solidFill>
              </a:rPr>
              <a:t>), we want to ask the patches to set their color (since they are patches, we call this “pcolor”) to cyan.  </a:t>
            </a:r>
            <a:endParaRPr sz="3000">
              <a:solidFill>
                <a:srgbClr val="5B5854"/>
              </a:solidFill>
            </a:endParaRPr>
          </a:p>
          <a:p>
            <a:pPr indent="0" lvl="1" marL="0" rtl="0" algn="l">
              <a:lnSpc>
                <a:spcPct val="115000"/>
              </a:lnSpc>
              <a:spcBef>
                <a:spcPts val="2200"/>
              </a:spcBef>
              <a:spcAft>
                <a:spcPts val="0"/>
              </a:spcAft>
              <a:buClr>
                <a:srgbClr val="5B5854"/>
              </a:buClr>
              <a:buSzPts val="1860"/>
              <a:buFont typeface="Arial"/>
              <a:buNone/>
            </a:pPr>
            <a:r>
              <a:rPr lang="en-US" sz="3000">
                <a:solidFill>
                  <a:srgbClr val="5B5854"/>
                </a:solidFill>
              </a:rPr>
              <a:t>Your setup command so far should look like this:</a:t>
            </a:r>
            <a:endParaRPr sz="3000">
              <a:solidFill>
                <a:srgbClr val="5B5854"/>
              </a:solidFill>
            </a:endParaRPr>
          </a:p>
          <a:p>
            <a:pPr indent="0" lvl="1" marL="0" rtl="0" algn="l">
              <a:lnSpc>
                <a:spcPct val="115000"/>
              </a:lnSpc>
              <a:spcBef>
                <a:spcPts val="2200"/>
              </a:spcBef>
              <a:spcAft>
                <a:spcPts val="0"/>
              </a:spcAft>
              <a:buClr>
                <a:srgbClr val="5B5854"/>
              </a:buClr>
              <a:buSzPts val="1860"/>
              <a:buFont typeface="Arial"/>
              <a:buNone/>
            </a:pPr>
            <a:r>
              <a:t/>
            </a:r>
            <a:endParaRPr sz="500">
              <a:solidFill>
                <a:srgbClr val="5B5854"/>
              </a:solidFill>
            </a:endParaRPr>
          </a:p>
          <a:p>
            <a:pPr indent="156258" lvl="0" marL="457200" rtl="0" algn="l">
              <a:lnSpc>
                <a:spcPct val="100000"/>
              </a:lnSpc>
              <a:spcBef>
                <a:spcPts val="1000"/>
              </a:spcBef>
              <a:spcAft>
                <a:spcPts val="0"/>
              </a:spcAft>
              <a:buNone/>
            </a:pPr>
            <a:r>
              <a:rPr b="1" lang="en-US" sz="3600">
                <a:solidFill>
                  <a:srgbClr val="04A704"/>
                </a:solidFill>
              </a:rPr>
              <a:t>to</a:t>
            </a:r>
            <a:r>
              <a:rPr lang="en-US" sz="3600">
                <a:solidFill>
                  <a:srgbClr val="000000"/>
                </a:solidFill>
              </a:rPr>
              <a:t> setup</a:t>
            </a:r>
            <a:endParaRPr sz="3600">
              <a:solidFill>
                <a:srgbClr val="000000"/>
              </a:solidFill>
            </a:endParaRPr>
          </a:p>
          <a:p>
            <a:pPr indent="156258" lvl="0" marL="914400" rtl="0" algn="l">
              <a:lnSpc>
                <a:spcPct val="100000"/>
              </a:lnSpc>
              <a:spcBef>
                <a:spcPts val="1000"/>
              </a:spcBef>
              <a:spcAft>
                <a:spcPts val="0"/>
              </a:spcAft>
              <a:buNone/>
            </a:pPr>
            <a:r>
              <a:rPr lang="en-US" sz="3600">
                <a:solidFill>
                  <a:srgbClr val="000000"/>
                </a:solidFill>
              </a:rPr>
              <a:t>  </a:t>
            </a:r>
            <a:r>
              <a:rPr b="1" lang="en-US" sz="3600">
                <a:solidFill>
                  <a:srgbClr val="0000FF"/>
                </a:solidFill>
              </a:rPr>
              <a:t>clear-all</a:t>
            </a:r>
            <a:endParaRPr b="1" sz="3600">
              <a:solidFill>
                <a:srgbClr val="0000FF"/>
              </a:solidFill>
            </a:endParaRPr>
          </a:p>
          <a:p>
            <a:pPr indent="156258" lvl="0" marL="914400" rtl="0" algn="l">
              <a:lnSpc>
                <a:spcPct val="100000"/>
              </a:lnSpc>
              <a:spcBef>
                <a:spcPts val="1000"/>
              </a:spcBef>
              <a:spcAft>
                <a:spcPts val="0"/>
              </a:spcAft>
              <a:buNone/>
            </a:pPr>
            <a:r>
              <a:rPr b="1" lang="en-US" sz="3600">
                <a:solidFill>
                  <a:srgbClr val="0000FF"/>
                </a:solidFill>
              </a:rPr>
              <a:t>  ask</a:t>
            </a:r>
            <a:r>
              <a:rPr lang="en-US" sz="3600">
                <a:solidFill>
                  <a:srgbClr val="000000"/>
                </a:solidFill>
              </a:rPr>
              <a:t> </a:t>
            </a:r>
            <a:r>
              <a:rPr b="1" lang="en-US" sz="3600">
                <a:solidFill>
                  <a:srgbClr val="930BAF"/>
                </a:solidFill>
              </a:rPr>
              <a:t>patches</a:t>
            </a:r>
            <a:r>
              <a:rPr b="1" lang="en-US" sz="3600">
                <a:solidFill>
                  <a:srgbClr val="C114E6"/>
                </a:solidFill>
              </a:rPr>
              <a:t> </a:t>
            </a:r>
            <a:r>
              <a:rPr lang="en-US" sz="3600">
                <a:solidFill>
                  <a:srgbClr val="000000"/>
                </a:solidFill>
              </a:rPr>
              <a:t>                           </a:t>
            </a:r>
            <a:endParaRPr sz="3600">
              <a:solidFill>
                <a:srgbClr val="000000"/>
              </a:solidFill>
            </a:endParaRPr>
          </a:p>
          <a:p>
            <a:pPr indent="156258" lvl="0" marL="914400" rtl="0" algn="l">
              <a:lnSpc>
                <a:spcPct val="100000"/>
              </a:lnSpc>
              <a:spcBef>
                <a:spcPts val="1000"/>
              </a:spcBef>
              <a:spcAft>
                <a:spcPts val="0"/>
              </a:spcAft>
              <a:buNone/>
            </a:pPr>
            <a:r>
              <a:rPr lang="en-US" sz="3600">
                <a:solidFill>
                  <a:srgbClr val="000000"/>
                </a:solidFill>
              </a:rPr>
              <a:t>    [ </a:t>
            </a:r>
            <a:r>
              <a:rPr b="1" lang="en-US" sz="3600">
                <a:solidFill>
                  <a:srgbClr val="0000FF"/>
                </a:solidFill>
              </a:rPr>
              <a:t> set </a:t>
            </a:r>
            <a:r>
              <a:rPr b="1" lang="en-US" sz="3600">
                <a:solidFill>
                  <a:srgbClr val="930BAF"/>
                </a:solidFill>
              </a:rPr>
              <a:t>pcolor</a:t>
            </a:r>
            <a:r>
              <a:rPr lang="en-US" sz="3600">
                <a:solidFill>
                  <a:srgbClr val="000000"/>
                </a:solidFill>
              </a:rPr>
              <a:t> </a:t>
            </a:r>
            <a:r>
              <a:rPr b="1" lang="en-US" sz="3600">
                <a:solidFill>
                  <a:srgbClr val="CC0000"/>
                </a:solidFill>
              </a:rPr>
              <a:t>cyan</a:t>
            </a:r>
            <a:r>
              <a:rPr lang="en-US" sz="3600">
                <a:solidFill>
                  <a:srgbClr val="000000"/>
                </a:solidFill>
              </a:rPr>
              <a:t>  ]</a:t>
            </a:r>
            <a:endParaRPr sz="3600">
              <a:solidFill>
                <a:srgbClr val="000000"/>
              </a:solidFill>
            </a:endParaRPr>
          </a:p>
          <a:p>
            <a:pPr indent="156258" lvl="1" marL="457200" rtl="0" algn="l">
              <a:lnSpc>
                <a:spcPct val="100000"/>
              </a:lnSpc>
              <a:spcBef>
                <a:spcPts val="1000"/>
              </a:spcBef>
              <a:spcAft>
                <a:spcPts val="0"/>
              </a:spcAft>
              <a:buClr>
                <a:srgbClr val="5B5854"/>
              </a:buClr>
              <a:buSzPts val="1860"/>
              <a:buFont typeface="Arial"/>
              <a:buNone/>
            </a:pPr>
            <a:r>
              <a:rPr b="1" lang="en-US" sz="3600">
                <a:solidFill>
                  <a:srgbClr val="04A704"/>
                </a:solidFill>
              </a:rPr>
              <a:t>end</a:t>
            </a:r>
            <a:endParaRPr sz="3600">
              <a:solidFill>
                <a:srgbClr val="04A704"/>
              </a:solidFill>
            </a:endParaRPr>
          </a:p>
        </p:txBody>
      </p:sp>
      <p:sp>
        <p:nvSpPr>
          <p:cNvPr id="142" name="Google Shape;142;p28"/>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CHANGE THE BACKGROUND</a:t>
            </a:r>
            <a:endParaRPr sz="4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idx="1" type="body"/>
          </p:nvPr>
        </p:nvSpPr>
        <p:spPr>
          <a:xfrm>
            <a:off x="850900" y="1330721"/>
            <a:ext cx="11658600" cy="7467600"/>
          </a:xfrm>
          <a:prstGeom prst="rect">
            <a:avLst/>
          </a:prstGeom>
          <a:noFill/>
          <a:ln>
            <a:noFill/>
          </a:ln>
        </p:spPr>
        <p:txBody>
          <a:bodyPr anchorCtr="0" anchor="t" bIns="50800" lIns="50800" spcFirstLastPara="1" rIns="50800" wrap="square" tIns="50800">
            <a:noAutofit/>
          </a:bodyPr>
          <a:lstStyle/>
          <a:p>
            <a:pPr indent="0" lvl="1" marL="0" rtl="0" algn="l">
              <a:lnSpc>
                <a:spcPct val="115000"/>
              </a:lnSpc>
              <a:spcBef>
                <a:spcPts val="0"/>
              </a:spcBef>
              <a:spcAft>
                <a:spcPts val="0"/>
              </a:spcAft>
              <a:buClr>
                <a:srgbClr val="5B5854"/>
              </a:buClr>
              <a:buSzPts val="1860"/>
              <a:buFont typeface="Arial"/>
              <a:buNone/>
            </a:pPr>
            <a:r>
              <a:rPr lang="en-US" sz="3000"/>
              <a:t>We want to create some fishes and some planktons and tell the computer what they should look like, where they should start out, and what direction they should face.</a:t>
            </a:r>
            <a:endParaRPr sz="3000"/>
          </a:p>
          <a:p>
            <a:pPr indent="0" lvl="1" marL="0" rtl="0" algn="l">
              <a:lnSpc>
                <a:spcPct val="115000"/>
              </a:lnSpc>
              <a:spcBef>
                <a:spcPts val="0"/>
              </a:spcBef>
              <a:spcAft>
                <a:spcPts val="0"/>
              </a:spcAft>
              <a:buClr>
                <a:srgbClr val="5B5854"/>
              </a:buClr>
              <a:buSzPts val="1860"/>
              <a:buFont typeface="Arial"/>
              <a:buNone/>
            </a:pPr>
            <a:r>
              <a:t/>
            </a:r>
            <a:endParaRPr sz="3000"/>
          </a:p>
          <a:p>
            <a:pPr indent="0" lvl="1" marL="0" rtl="0" algn="l">
              <a:lnSpc>
                <a:spcPct val="115000"/>
              </a:lnSpc>
              <a:spcBef>
                <a:spcPts val="0"/>
              </a:spcBef>
              <a:spcAft>
                <a:spcPts val="0"/>
              </a:spcAft>
              <a:buClr>
                <a:srgbClr val="5B5854"/>
              </a:buClr>
              <a:buSzPts val="1860"/>
              <a:buFont typeface="Arial"/>
              <a:buNone/>
            </a:pPr>
            <a:r>
              <a:rPr lang="en-US" sz="3000"/>
              <a:t>Let’s start with 500 planktons, that have a random heading and random x and y coordinates, are green circles, and are size 0.75.</a:t>
            </a:r>
            <a:endParaRPr sz="3000"/>
          </a:p>
          <a:p>
            <a:pPr indent="0" lvl="1" marL="0" rtl="0" algn="l">
              <a:lnSpc>
                <a:spcPct val="115000"/>
              </a:lnSpc>
              <a:spcBef>
                <a:spcPts val="0"/>
              </a:spcBef>
              <a:spcAft>
                <a:spcPts val="0"/>
              </a:spcAft>
              <a:buClr>
                <a:srgbClr val="5B5854"/>
              </a:buClr>
              <a:buSzPts val="1860"/>
              <a:buFont typeface="Arial"/>
              <a:buNone/>
            </a:pPr>
            <a:r>
              <a:rPr lang="en-US" sz="3000"/>
              <a:t> </a:t>
            </a:r>
            <a:endParaRPr sz="3000"/>
          </a:p>
          <a:p>
            <a:pPr indent="0" lvl="1" marL="0" rtl="0" algn="l">
              <a:lnSpc>
                <a:spcPct val="115000"/>
              </a:lnSpc>
              <a:spcBef>
                <a:spcPts val="0"/>
              </a:spcBef>
              <a:spcAft>
                <a:spcPts val="0"/>
              </a:spcAft>
              <a:buClr>
                <a:srgbClr val="5B5854"/>
              </a:buClr>
              <a:buSzPts val="1860"/>
              <a:buFont typeface="Arial"/>
              <a:buNone/>
            </a:pPr>
            <a:r>
              <a:rPr lang="en-US" sz="3000"/>
              <a:t>If you are using the downloaded version of Netlogo, y</a:t>
            </a:r>
            <a:r>
              <a:rPr lang="en-US" sz="3000"/>
              <a:t>ou can choose other shapes by going to the top of the screen and clicking on Tools and the Turtle Shapes Editor.  Use the exact name of the shape you want.  </a:t>
            </a:r>
            <a:endParaRPr sz="3000"/>
          </a:p>
          <a:p>
            <a:pPr indent="0" lvl="1" marL="0" rtl="0" algn="l">
              <a:lnSpc>
                <a:spcPct val="115000"/>
              </a:lnSpc>
              <a:spcBef>
                <a:spcPts val="0"/>
              </a:spcBef>
              <a:spcAft>
                <a:spcPts val="0"/>
              </a:spcAft>
              <a:buClr>
                <a:srgbClr val="5B5854"/>
              </a:buClr>
              <a:buSzPts val="1860"/>
              <a:buFont typeface="Arial"/>
              <a:buNone/>
            </a:pPr>
            <a:r>
              <a:t/>
            </a:r>
            <a:endParaRPr sz="3000"/>
          </a:p>
          <a:p>
            <a:pPr indent="0" lvl="1" marL="0" rtl="0" algn="l">
              <a:lnSpc>
                <a:spcPct val="115000"/>
              </a:lnSpc>
              <a:spcBef>
                <a:spcPts val="0"/>
              </a:spcBef>
              <a:spcAft>
                <a:spcPts val="0"/>
              </a:spcAft>
              <a:buClr>
                <a:srgbClr val="5B5854"/>
              </a:buClr>
              <a:buSzPts val="1860"/>
              <a:buFont typeface="Arial"/>
              <a:buNone/>
            </a:pPr>
            <a:r>
              <a:rPr lang="en-US" sz="3000"/>
              <a:t>If you are using the web version, you need to see the document with the shapes names to change them. </a:t>
            </a:r>
            <a:endParaRPr sz="3000">
              <a:solidFill>
                <a:srgbClr val="FF0000"/>
              </a:solidFill>
            </a:endParaRPr>
          </a:p>
        </p:txBody>
      </p:sp>
      <p:sp>
        <p:nvSpPr>
          <p:cNvPr id="148" name="Google Shape;148;p29"/>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CREATE AGENTS</a:t>
            </a:r>
            <a:endParaRPr sz="4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idx="1" type="body"/>
          </p:nvPr>
        </p:nvSpPr>
        <p:spPr>
          <a:xfrm>
            <a:off x="498350" y="1333600"/>
            <a:ext cx="12048300" cy="8148000"/>
          </a:xfrm>
          <a:prstGeom prst="rect">
            <a:avLst/>
          </a:prstGeom>
          <a:noFill/>
          <a:ln>
            <a:noFill/>
          </a:ln>
        </p:spPr>
        <p:txBody>
          <a:bodyPr anchorCtr="0" anchor="t" bIns="50800" lIns="50800" spcFirstLastPara="1" rIns="50800" wrap="square" tIns="50800">
            <a:noAutofit/>
          </a:bodyPr>
          <a:lstStyle/>
          <a:p>
            <a:pPr indent="0" lvl="1" marL="0" rtl="0" algn="l">
              <a:lnSpc>
                <a:spcPct val="115000"/>
              </a:lnSpc>
              <a:spcBef>
                <a:spcPts val="0"/>
              </a:spcBef>
              <a:spcAft>
                <a:spcPts val="0"/>
              </a:spcAft>
              <a:buClr>
                <a:srgbClr val="5B5854"/>
              </a:buClr>
              <a:buSzPts val="1860"/>
              <a:buFont typeface="Arial"/>
              <a:buNone/>
            </a:pPr>
            <a:r>
              <a:rPr lang="en-US" sz="3000"/>
              <a:t>We want to create some planktons and tell the computer what they should look like, where they should start out, and what direction they should face.  Let’s start with 500 planktons, that have a random heading and random x and y coordinates, are green, are circles, and are size 0.75. </a:t>
            </a:r>
            <a:r>
              <a:rPr lang="en-US" sz="3000">
                <a:solidFill>
                  <a:schemeClr val="dk1"/>
                </a:solidFill>
              </a:rPr>
              <a:t>Here is the code for plankton (inside the setup code):  </a:t>
            </a:r>
            <a:endParaRPr sz="3000"/>
          </a:p>
          <a:p>
            <a:pPr indent="0" lvl="1" marL="0" rtl="0" algn="l">
              <a:lnSpc>
                <a:spcPct val="115000"/>
              </a:lnSpc>
              <a:spcBef>
                <a:spcPts val="0"/>
              </a:spcBef>
              <a:spcAft>
                <a:spcPts val="0"/>
              </a:spcAft>
              <a:buClr>
                <a:srgbClr val="5B5854"/>
              </a:buClr>
              <a:buSzPts val="1860"/>
              <a:buFont typeface="Arial"/>
              <a:buNone/>
            </a:pPr>
            <a:r>
              <a:rPr lang="en-US" sz="3000"/>
              <a:t> </a:t>
            </a:r>
            <a:endParaRPr sz="3600"/>
          </a:p>
          <a:p>
            <a:pPr indent="0" lvl="0" marL="457200" rtl="0" algn="l">
              <a:lnSpc>
                <a:spcPct val="100000"/>
              </a:lnSpc>
              <a:spcBef>
                <a:spcPts val="0"/>
              </a:spcBef>
              <a:spcAft>
                <a:spcPts val="0"/>
              </a:spcAft>
              <a:buNone/>
            </a:pPr>
            <a:r>
              <a:rPr b="1" lang="en-US" sz="3600">
                <a:solidFill>
                  <a:srgbClr val="000000"/>
                </a:solidFill>
              </a:rPr>
              <a:t>create-planktons</a:t>
            </a:r>
            <a:r>
              <a:rPr b="1" lang="en-US" sz="3600"/>
              <a:t> </a:t>
            </a:r>
            <a:r>
              <a:rPr b="1" lang="en-US" sz="3600">
                <a:solidFill>
                  <a:srgbClr val="CC0000"/>
                </a:solidFill>
              </a:rPr>
              <a:t>500  </a:t>
            </a:r>
            <a:r>
              <a:rPr b="1" lang="en-US" sz="3000">
                <a:solidFill>
                  <a:srgbClr val="9A958E"/>
                </a:solidFill>
              </a:rPr>
              <a:t>;;  Create 500 planktons</a:t>
            </a:r>
            <a:endParaRPr b="1" sz="3600">
              <a:solidFill>
                <a:srgbClr val="CC0000"/>
              </a:solidFill>
            </a:endParaRPr>
          </a:p>
          <a:p>
            <a:pPr indent="0" lvl="0" marL="457200" rtl="0" algn="l">
              <a:lnSpc>
                <a:spcPct val="100000"/>
              </a:lnSpc>
              <a:spcBef>
                <a:spcPts val="0"/>
              </a:spcBef>
              <a:spcAft>
                <a:spcPts val="0"/>
              </a:spcAft>
              <a:buNone/>
            </a:pPr>
            <a:r>
              <a:rPr b="1" lang="en-US" sz="3600"/>
              <a:t>  </a:t>
            </a: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t> </a:t>
            </a:r>
            <a:r>
              <a:rPr b="1" lang="en-US" sz="3600">
                <a:solidFill>
                  <a:srgbClr val="000000"/>
                </a:solidFill>
              </a:rPr>
              <a:t>    </a:t>
            </a:r>
            <a:r>
              <a:rPr b="1" lang="en-US" sz="3600"/>
              <a:t> </a:t>
            </a:r>
            <a:r>
              <a:rPr b="1" lang="en-US" sz="3600">
                <a:solidFill>
                  <a:srgbClr val="0000FF"/>
                </a:solidFill>
              </a:rPr>
              <a:t>set</a:t>
            </a:r>
            <a:r>
              <a:rPr b="1" lang="en-US" sz="3600"/>
              <a:t> </a:t>
            </a:r>
            <a:r>
              <a:rPr b="1" lang="en-US" sz="3600">
                <a:solidFill>
                  <a:srgbClr val="930BAF"/>
                </a:solidFill>
              </a:rPr>
              <a:t>heading random</a:t>
            </a:r>
            <a:r>
              <a:rPr b="1" lang="en-US" sz="3600">
                <a:solidFill>
                  <a:srgbClr val="CC0000"/>
                </a:solidFill>
              </a:rPr>
              <a:t> 360 </a:t>
            </a:r>
            <a:r>
              <a:rPr b="1" lang="en-US" sz="3600"/>
              <a:t>               </a:t>
            </a:r>
            <a:endParaRPr b="1" sz="3600"/>
          </a:p>
          <a:p>
            <a:pPr indent="0" lvl="0" marL="457200" rtl="0" algn="l">
              <a:lnSpc>
                <a:spcPct val="100000"/>
              </a:lnSpc>
              <a:spcBef>
                <a:spcPts val="0"/>
              </a:spcBef>
              <a:spcAft>
                <a:spcPts val="0"/>
              </a:spcAft>
              <a:buNone/>
            </a:pPr>
            <a:r>
              <a:rPr b="1" lang="en-US" sz="3600"/>
              <a:t>      </a:t>
            </a:r>
            <a:r>
              <a:rPr b="1" lang="en-US" sz="3600">
                <a:solidFill>
                  <a:srgbClr val="0000FF"/>
                </a:solidFill>
              </a:rPr>
              <a:t>setxy</a:t>
            </a:r>
            <a:r>
              <a:rPr b="1" lang="en-US" sz="3600"/>
              <a:t> </a:t>
            </a:r>
            <a:r>
              <a:rPr b="1" lang="en-US" sz="3600">
                <a:solidFill>
                  <a:srgbClr val="930BAF"/>
                </a:solidFill>
              </a:rPr>
              <a:t>random-xcor random-ycor  </a:t>
            </a:r>
            <a:r>
              <a:rPr b="1" lang="en-US" sz="3000">
                <a:solidFill>
                  <a:srgbClr val="9A958E"/>
                </a:solidFill>
              </a:rPr>
              <a:t> ;; random place</a:t>
            </a:r>
            <a:r>
              <a:rPr b="1" lang="en-US" sz="3600">
                <a:solidFill>
                  <a:schemeClr val="dk1"/>
                </a:solidFill>
              </a:rPr>
              <a:t> </a:t>
            </a:r>
            <a:r>
              <a:rPr b="1" lang="en-US" sz="3600"/>
              <a:t>      </a:t>
            </a:r>
            <a:endParaRPr b="1" sz="3600"/>
          </a:p>
          <a:p>
            <a:pPr indent="0" lvl="0" marL="457200" rtl="0" algn="l">
              <a:lnSpc>
                <a:spcPct val="100000"/>
              </a:lnSpc>
              <a:spcBef>
                <a:spcPts val="0"/>
              </a:spcBef>
              <a:spcAft>
                <a:spcPts val="0"/>
              </a:spcAft>
              <a:buNone/>
            </a:pPr>
            <a:r>
              <a:rPr b="1" lang="en-US" sz="3600"/>
              <a:t>     </a:t>
            </a:r>
            <a:r>
              <a:rPr b="1" lang="en-US" sz="3600">
                <a:solidFill>
                  <a:srgbClr val="0000FF"/>
                </a:solidFill>
              </a:rPr>
              <a:t> set </a:t>
            </a:r>
            <a:r>
              <a:rPr b="1" lang="en-US" sz="3600">
                <a:solidFill>
                  <a:srgbClr val="930BAF"/>
                </a:solidFill>
              </a:rPr>
              <a:t>color</a:t>
            </a:r>
            <a:r>
              <a:rPr b="1" lang="en-US" sz="3600"/>
              <a:t> </a:t>
            </a:r>
            <a:r>
              <a:rPr b="1" lang="en-US" sz="3600">
                <a:solidFill>
                  <a:srgbClr val="CC0000"/>
                </a:solidFill>
              </a:rPr>
              <a:t>green </a:t>
            </a:r>
            <a:r>
              <a:rPr b="1" lang="en-US" sz="3600"/>
              <a:t>      </a:t>
            </a:r>
            <a:endParaRPr b="1" sz="3600"/>
          </a:p>
          <a:p>
            <a:pPr indent="0" lvl="0" marL="457200" rtl="0" algn="l">
              <a:lnSpc>
                <a:spcPct val="100000"/>
              </a:lnSpc>
              <a:spcBef>
                <a:spcPts val="0"/>
              </a:spcBef>
              <a:spcAft>
                <a:spcPts val="0"/>
              </a:spcAft>
              <a:buNone/>
            </a:pPr>
            <a:r>
              <a:rPr b="1" lang="en-US" sz="3600"/>
              <a:t>     </a:t>
            </a:r>
            <a:r>
              <a:rPr b="1" lang="en-US" sz="3600">
                <a:solidFill>
                  <a:srgbClr val="0000FF"/>
                </a:solidFill>
              </a:rPr>
              <a:t> set</a:t>
            </a:r>
            <a:r>
              <a:rPr b="1" lang="en-US" sz="3600"/>
              <a:t> </a:t>
            </a:r>
            <a:r>
              <a:rPr b="1" lang="en-US" sz="3600">
                <a:solidFill>
                  <a:srgbClr val="930BAF"/>
                </a:solidFill>
              </a:rPr>
              <a:t>shape</a:t>
            </a:r>
            <a:r>
              <a:rPr b="1" lang="en-US" sz="3600">
                <a:solidFill>
                  <a:srgbClr val="CC0000"/>
                </a:solidFill>
              </a:rPr>
              <a:t> "circle" </a:t>
            </a:r>
            <a:r>
              <a:rPr b="1" lang="en-US" sz="3600"/>
              <a:t>             </a:t>
            </a:r>
            <a:endParaRPr b="1" sz="3600"/>
          </a:p>
          <a:p>
            <a:pPr indent="0" lvl="0" marL="457200" rtl="0" algn="l">
              <a:lnSpc>
                <a:spcPct val="100000"/>
              </a:lnSpc>
              <a:spcBef>
                <a:spcPts val="0"/>
              </a:spcBef>
              <a:spcAft>
                <a:spcPts val="0"/>
              </a:spcAft>
              <a:buNone/>
            </a:pPr>
            <a:r>
              <a:rPr b="1" lang="en-US" sz="3600"/>
              <a:t>      </a:t>
            </a:r>
            <a:r>
              <a:rPr b="1" lang="en-US" sz="3600">
                <a:solidFill>
                  <a:srgbClr val="0000FF"/>
                </a:solidFill>
              </a:rPr>
              <a:t>set </a:t>
            </a:r>
            <a:r>
              <a:rPr b="1" lang="en-US" sz="3600">
                <a:solidFill>
                  <a:srgbClr val="930BAF"/>
                </a:solidFill>
              </a:rPr>
              <a:t>size</a:t>
            </a:r>
            <a:r>
              <a:rPr b="1" lang="en-US" sz="3600"/>
              <a:t> </a:t>
            </a:r>
            <a:r>
              <a:rPr b="1" lang="en-US" sz="3600">
                <a:solidFill>
                  <a:srgbClr val="CC0000"/>
                </a:solidFill>
              </a:rPr>
              <a:t>.75</a:t>
            </a:r>
            <a:r>
              <a:rPr b="1" lang="en-US" sz="3600"/>
              <a:t>                         </a:t>
            </a:r>
            <a:endParaRPr b="1" sz="3600"/>
          </a:p>
          <a:p>
            <a:pPr indent="0" lvl="0" marL="457200" rtl="0" algn="l">
              <a:lnSpc>
                <a:spcPct val="100000"/>
              </a:lnSpc>
              <a:spcBef>
                <a:spcPts val="0"/>
              </a:spcBef>
              <a:spcAft>
                <a:spcPts val="0"/>
              </a:spcAft>
              <a:buNone/>
            </a:pPr>
            <a:r>
              <a:rPr b="1" lang="en-US" sz="3600"/>
              <a:t>  </a:t>
            </a:r>
            <a:r>
              <a:rPr b="1" lang="en-US" sz="3600">
                <a:solidFill>
                  <a:srgbClr val="000000"/>
                </a:solidFill>
              </a:rPr>
              <a:t>  ]</a:t>
            </a:r>
            <a:endParaRPr b="1" sz="3600">
              <a:solidFill>
                <a:srgbClr val="000000"/>
              </a:solidFill>
            </a:endParaRPr>
          </a:p>
          <a:p>
            <a:pPr indent="156258" lvl="1" marL="0" rtl="0" algn="l">
              <a:lnSpc>
                <a:spcPct val="150000"/>
              </a:lnSpc>
              <a:spcBef>
                <a:spcPts val="2200"/>
              </a:spcBef>
              <a:spcAft>
                <a:spcPts val="0"/>
              </a:spcAft>
              <a:buClr>
                <a:srgbClr val="5B5854"/>
              </a:buClr>
              <a:buSzPts val="1953"/>
              <a:buFont typeface="Arial"/>
              <a:buNone/>
            </a:pPr>
            <a:r>
              <a:t/>
            </a:r>
            <a:endParaRPr sz="1953"/>
          </a:p>
          <a:p>
            <a:pPr indent="0" lvl="1" marL="0" rtl="0" algn="l">
              <a:lnSpc>
                <a:spcPct val="150000"/>
              </a:lnSpc>
              <a:spcBef>
                <a:spcPts val="2200"/>
              </a:spcBef>
              <a:spcAft>
                <a:spcPts val="0"/>
              </a:spcAft>
              <a:buClr>
                <a:srgbClr val="5B5854"/>
              </a:buClr>
              <a:buSzPts val="1860"/>
              <a:buFont typeface="Arial"/>
              <a:buNone/>
            </a:pPr>
            <a:r>
              <a:t/>
            </a:r>
            <a:endParaRPr sz="1860"/>
          </a:p>
          <a:p>
            <a:pPr indent="0" lvl="1" marL="0" rtl="0" algn="l">
              <a:lnSpc>
                <a:spcPct val="150000"/>
              </a:lnSpc>
              <a:spcBef>
                <a:spcPts val="2200"/>
              </a:spcBef>
              <a:spcAft>
                <a:spcPts val="0"/>
              </a:spcAft>
              <a:buClr>
                <a:srgbClr val="5B5854"/>
              </a:buClr>
              <a:buSzPts val="1860"/>
              <a:buFont typeface="Arial"/>
              <a:buNone/>
            </a:pPr>
            <a:r>
              <a:t/>
            </a:r>
            <a:endParaRPr sz="1860"/>
          </a:p>
          <a:p>
            <a:pPr indent="0" lvl="1" marL="0" rtl="0" algn="l">
              <a:lnSpc>
                <a:spcPct val="150000"/>
              </a:lnSpc>
              <a:spcBef>
                <a:spcPts val="2200"/>
              </a:spcBef>
              <a:spcAft>
                <a:spcPts val="0"/>
              </a:spcAft>
              <a:buClr>
                <a:srgbClr val="5B5854"/>
              </a:buClr>
              <a:buSzPts val="1860"/>
              <a:buFont typeface="Arial"/>
              <a:buNone/>
            </a:pPr>
            <a:r>
              <a:t/>
            </a:r>
            <a:endParaRPr/>
          </a:p>
        </p:txBody>
      </p:sp>
      <p:sp>
        <p:nvSpPr>
          <p:cNvPr id="154" name="Google Shape;154;p30"/>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CREATE AGENTS - PLANKTONS</a:t>
            </a:r>
            <a:endParaRPr sz="4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idx="1" type="body"/>
          </p:nvPr>
        </p:nvSpPr>
        <p:spPr>
          <a:xfrm>
            <a:off x="498350" y="1333600"/>
            <a:ext cx="11658600" cy="8148000"/>
          </a:xfrm>
          <a:prstGeom prst="rect">
            <a:avLst/>
          </a:prstGeom>
          <a:noFill/>
          <a:ln>
            <a:noFill/>
          </a:ln>
        </p:spPr>
        <p:txBody>
          <a:bodyPr anchorCtr="0" anchor="t" bIns="50800" lIns="50800" spcFirstLastPara="1" rIns="50800" wrap="square" tIns="50800">
            <a:noAutofit/>
          </a:bodyPr>
          <a:lstStyle/>
          <a:p>
            <a:pPr indent="0" lvl="1" marL="0" rtl="0" algn="l">
              <a:lnSpc>
                <a:spcPct val="115000"/>
              </a:lnSpc>
              <a:spcBef>
                <a:spcPts val="0"/>
              </a:spcBef>
              <a:spcAft>
                <a:spcPts val="0"/>
              </a:spcAft>
              <a:buClr>
                <a:srgbClr val="5B5854"/>
              </a:buClr>
              <a:buSzPts val="1860"/>
              <a:buFont typeface="Arial"/>
              <a:buNone/>
            </a:pPr>
            <a:r>
              <a:rPr lang="en-US" sz="3000"/>
              <a:t>We also want to create some fish and tell the computer what they should look like, where they should start out, and what direction they should face.  Create 20 fishes, with the shape of a fish, size 2, and the same random coordinates and headings as the plankton.  </a:t>
            </a:r>
            <a:endParaRPr sz="1953"/>
          </a:p>
          <a:p>
            <a:pPr indent="156258" lvl="1" marL="0" rtl="0" algn="l">
              <a:lnSpc>
                <a:spcPct val="150000"/>
              </a:lnSpc>
              <a:spcBef>
                <a:spcPts val="2200"/>
              </a:spcBef>
              <a:spcAft>
                <a:spcPts val="0"/>
              </a:spcAft>
              <a:buClr>
                <a:srgbClr val="5B5854"/>
              </a:buClr>
              <a:buSzPts val="1953"/>
              <a:buFont typeface="Arial"/>
              <a:buNone/>
            </a:pPr>
            <a:r>
              <a:t/>
            </a:r>
            <a:endParaRPr sz="1953"/>
          </a:p>
          <a:p>
            <a:pPr indent="0" lvl="1" marL="0" rtl="0" algn="l">
              <a:lnSpc>
                <a:spcPct val="150000"/>
              </a:lnSpc>
              <a:spcBef>
                <a:spcPts val="2200"/>
              </a:spcBef>
              <a:spcAft>
                <a:spcPts val="0"/>
              </a:spcAft>
              <a:buClr>
                <a:srgbClr val="5B5854"/>
              </a:buClr>
              <a:buSzPts val="1860"/>
              <a:buFont typeface="Arial"/>
              <a:buNone/>
            </a:pPr>
            <a:r>
              <a:t/>
            </a:r>
            <a:endParaRPr sz="1860"/>
          </a:p>
          <a:p>
            <a:pPr indent="0" lvl="1" marL="0" rtl="0" algn="l">
              <a:lnSpc>
                <a:spcPct val="150000"/>
              </a:lnSpc>
              <a:spcBef>
                <a:spcPts val="2200"/>
              </a:spcBef>
              <a:spcAft>
                <a:spcPts val="0"/>
              </a:spcAft>
              <a:buClr>
                <a:srgbClr val="5B5854"/>
              </a:buClr>
              <a:buSzPts val="1860"/>
              <a:buFont typeface="Arial"/>
              <a:buNone/>
            </a:pPr>
            <a:r>
              <a:t/>
            </a:r>
            <a:endParaRPr sz="1860"/>
          </a:p>
          <a:p>
            <a:pPr indent="0" lvl="1" marL="0" rtl="0" algn="l">
              <a:lnSpc>
                <a:spcPct val="150000"/>
              </a:lnSpc>
              <a:spcBef>
                <a:spcPts val="2200"/>
              </a:spcBef>
              <a:spcAft>
                <a:spcPts val="0"/>
              </a:spcAft>
              <a:buClr>
                <a:srgbClr val="5B5854"/>
              </a:buClr>
              <a:buSzPts val="1860"/>
              <a:buFont typeface="Arial"/>
              <a:buNone/>
            </a:pPr>
            <a:r>
              <a:t/>
            </a:r>
            <a:endParaRPr/>
          </a:p>
        </p:txBody>
      </p:sp>
      <p:sp>
        <p:nvSpPr>
          <p:cNvPr id="160" name="Google Shape;160;p31"/>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CREATE AGENTS - FISHES</a:t>
            </a:r>
            <a:endParaRPr sz="4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idx="1" type="body"/>
          </p:nvPr>
        </p:nvSpPr>
        <p:spPr>
          <a:xfrm>
            <a:off x="498350" y="1333600"/>
            <a:ext cx="11658600" cy="8148000"/>
          </a:xfrm>
          <a:prstGeom prst="rect">
            <a:avLst/>
          </a:prstGeom>
          <a:noFill/>
          <a:ln>
            <a:noFill/>
          </a:ln>
        </p:spPr>
        <p:txBody>
          <a:bodyPr anchorCtr="0" anchor="t" bIns="50800" lIns="50800" spcFirstLastPara="1" rIns="50800" wrap="square" tIns="50800">
            <a:noAutofit/>
          </a:bodyPr>
          <a:lstStyle/>
          <a:p>
            <a:pPr indent="0" lvl="1" marL="0" rtl="0" algn="l">
              <a:lnSpc>
                <a:spcPct val="115000"/>
              </a:lnSpc>
              <a:spcBef>
                <a:spcPts val="0"/>
              </a:spcBef>
              <a:spcAft>
                <a:spcPts val="0"/>
              </a:spcAft>
              <a:buClr>
                <a:srgbClr val="5B5854"/>
              </a:buClr>
              <a:buSzPts val="1860"/>
              <a:buFont typeface="Arial"/>
              <a:buNone/>
            </a:pPr>
            <a:r>
              <a:rPr lang="en-US" sz="3000"/>
              <a:t>We want to create some fish and tell the computer what they should look like, where they should start out, and what direction they should face.  Create 20 fishes, with the shape of a fish, size 2, and the same random coordinates and headings as the plankton.  </a:t>
            </a:r>
            <a:endParaRPr sz="3000"/>
          </a:p>
          <a:p>
            <a:pPr indent="0" lvl="1" marL="0" rtl="0" algn="l">
              <a:lnSpc>
                <a:spcPct val="115000"/>
              </a:lnSpc>
              <a:spcBef>
                <a:spcPts val="0"/>
              </a:spcBef>
              <a:spcAft>
                <a:spcPts val="0"/>
              </a:spcAft>
              <a:buClr>
                <a:srgbClr val="5B5854"/>
              </a:buClr>
              <a:buSzPts val="1860"/>
              <a:buFont typeface="Arial"/>
              <a:buNone/>
            </a:pPr>
            <a:r>
              <a:rPr lang="en-US" sz="3000"/>
              <a:t>Here is the code for our fish (also inside the setup code):  </a:t>
            </a:r>
            <a:endParaRPr sz="3000"/>
          </a:p>
          <a:p>
            <a:pPr indent="0" lvl="0" marL="457200" rtl="0" algn="l">
              <a:lnSpc>
                <a:spcPct val="100000"/>
              </a:lnSpc>
              <a:spcBef>
                <a:spcPts val="0"/>
              </a:spcBef>
              <a:spcAft>
                <a:spcPts val="0"/>
              </a:spcAft>
              <a:buNone/>
            </a:pPr>
            <a:r>
              <a:t/>
            </a:r>
            <a:endParaRPr sz="2053"/>
          </a:p>
          <a:p>
            <a:pPr indent="0" lvl="0" marL="457200" rtl="0" algn="l">
              <a:lnSpc>
                <a:spcPct val="100000"/>
              </a:lnSpc>
              <a:spcBef>
                <a:spcPts val="0"/>
              </a:spcBef>
              <a:spcAft>
                <a:spcPts val="0"/>
              </a:spcAft>
              <a:buNone/>
            </a:pPr>
            <a:r>
              <a:t/>
            </a:r>
            <a:endParaRPr sz="2053"/>
          </a:p>
          <a:p>
            <a:pPr indent="0" lvl="0" marL="457200" rtl="0" algn="l">
              <a:lnSpc>
                <a:spcPct val="100000"/>
              </a:lnSpc>
              <a:spcBef>
                <a:spcPts val="0"/>
              </a:spcBef>
              <a:spcAft>
                <a:spcPts val="0"/>
              </a:spcAft>
              <a:buNone/>
            </a:pPr>
            <a:r>
              <a:rPr lang="en-US" sz="3600">
                <a:solidFill>
                  <a:srgbClr val="000000"/>
                </a:solidFill>
              </a:rPr>
              <a:t> </a:t>
            </a:r>
            <a:r>
              <a:rPr b="1" lang="en-US" sz="3600">
                <a:solidFill>
                  <a:srgbClr val="000000"/>
                </a:solidFill>
              </a:rPr>
              <a:t> create-fishes </a:t>
            </a:r>
            <a:r>
              <a:rPr b="1" lang="en-US" sz="3600">
                <a:solidFill>
                  <a:srgbClr val="CC0000"/>
                </a:solidFill>
              </a:rPr>
              <a:t>20 </a:t>
            </a:r>
            <a:r>
              <a:rPr b="1" lang="en-US" sz="3600">
                <a:solidFill>
                  <a:srgbClr val="000000"/>
                </a:solidFill>
              </a:rPr>
              <a:t>        </a:t>
            </a:r>
            <a:r>
              <a:rPr b="1" lang="en-US" sz="3600">
                <a:solidFill>
                  <a:srgbClr val="CC0000"/>
                </a:solidFill>
              </a:rPr>
              <a:t> </a:t>
            </a:r>
            <a:r>
              <a:rPr b="1" lang="en-US" sz="3000">
                <a:solidFill>
                  <a:srgbClr val="9A958E"/>
                </a:solidFill>
              </a:rPr>
              <a:t>;;  Create 20 fish placed randomly</a:t>
            </a:r>
            <a:endParaRPr b="1" sz="3600">
              <a:solidFill>
                <a:srgbClr val="000000"/>
              </a:solidFill>
            </a:endParaRPr>
          </a:p>
          <a:p>
            <a:pPr indent="0" lvl="0" marL="457200" rtl="0" algn="l">
              <a:lnSpc>
                <a:spcPct val="100000"/>
              </a:lnSpc>
              <a:spcBef>
                <a:spcPts val="1000"/>
              </a:spcBef>
              <a:spcAft>
                <a:spcPts val="0"/>
              </a:spcAft>
              <a:buNone/>
            </a:pPr>
            <a:r>
              <a:rPr b="1" lang="en-US" sz="3600">
                <a:solidFill>
                  <a:srgbClr val="000000"/>
                </a:solidFill>
              </a:rPr>
              <a:t>     [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FF"/>
                </a:solidFill>
              </a:rPr>
              <a:t>        set</a:t>
            </a:r>
            <a:r>
              <a:rPr b="1" lang="en-US" sz="3600">
                <a:solidFill>
                  <a:srgbClr val="000000"/>
                </a:solidFill>
              </a:rPr>
              <a:t> </a:t>
            </a:r>
            <a:r>
              <a:rPr b="1" lang="en-US" sz="3600">
                <a:solidFill>
                  <a:srgbClr val="930BAF"/>
                </a:solidFill>
              </a:rPr>
              <a:t>heading random</a:t>
            </a:r>
            <a:r>
              <a:rPr b="1" lang="en-US" sz="3600">
                <a:solidFill>
                  <a:srgbClr val="000000"/>
                </a:solidFill>
              </a:rPr>
              <a:t> </a:t>
            </a:r>
            <a:r>
              <a:rPr b="1" lang="en-US" sz="3600">
                <a:solidFill>
                  <a:srgbClr val="CC0000"/>
                </a:solidFill>
              </a:rPr>
              <a:t>360  </a:t>
            </a: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00"/>
                </a:solidFill>
              </a:rPr>
              <a:t>        </a:t>
            </a:r>
            <a:r>
              <a:rPr b="1" lang="en-US" sz="3600">
                <a:solidFill>
                  <a:srgbClr val="0000FF"/>
                </a:solidFill>
              </a:rPr>
              <a:t>setxy</a:t>
            </a:r>
            <a:r>
              <a:rPr b="1" lang="en-US" sz="3600">
                <a:solidFill>
                  <a:srgbClr val="930BAF"/>
                </a:solidFill>
              </a:rPr>
              <a:t> random-xcor random-ycor  </a:t>
            </a: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00"/>
                </a:solidFill>
              </a:rPr>
              <a:t>       </a:t>
            </a:r>
            <a:r>
              <a:rPr b="1" lang="en-US" sz="3600">
                <a:solidFill>
                  <a:srgbClr val="0000FF"/>
                </a:solidFill>
              </a:rPr>
              <a:t> set</a:t>
            </a:r>
            <a:r>
              <a:rPr b="1" lang="en-US" sz="3600">
                <a:solidFill>
                  <a:srgbClr val="000000"/>
                </a:solidFill>
              </a:rPr>
              <a:t> </a:t>
            </a:r>
            <a:r>
              <a:rPr b="1" lang="en-US" sz="3600">
                <a:solidFill>
                  <a:srgbClr val="930BAF"/>
                </a:solidFill>
              </a:rPr>
              <a:t>shape</a:t>
            </a:r>
            <a:r>
              <a:rPr b="1" lang="en-US" sz="3600">
                <a:solidFill>
                  <a:srgbClr val="000000"/>
                </a:solidFill>
              </a:rPr>
              <a:t> </a:t>
            </a:r>
            <a:r>
              <a:rPr b="1" lang="en-US" sz="3600">
                <a:solidFill>
                  <a:srgbClr val="CC0000"/>
                </a:solidFill>
              </a:rPr>
              <a:t>"fish" </a:t>
            </a: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00"/>
                </a:solidFill>
              </a:rPr>
              <a:t>       </a:t>
            </a:r>
            <a:r>
              <a:rPr b="1" lang="en-US" sz="3600">
                <a:solidFill>
                  <a:srgbClr val="0000FF"/>
                </a:solidFill>
              </a:rPr>
              <a:t> set </a:t>
            </a:r>
            <a:r>
              <a:rPr b="1" lang="en-US" sz="3600">
                <a:solidFill>
                  <a:srgbClr val="930BAF"/>
                </a:solidFill>
              </a:rPr>
              <a:t>size </a:t>
            </a:r>
            <a:r>
              <a:rPr b="1" lang="en-US" sz="3600">
                <a:solidFill>
                  <a:srgbClr val="CC0000"/>
                </a:solidFill>
              </a:rPr>
              <a:t>2 </a:t>
            </a: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00"/>
                </a:solidFill>
              </a:rPr>
              <a:t>       </a:t>
            </a:r>
            <a:r>
              <a:rPr b="1" lang="en-US" sz="3600">
                <a:solidFill>
                  <a:srgbClr val="0000FF"/>
                </a:solidFill>
              </a:rPr>
              <a:t> set</a:t>
            </a:r>
            <a:r>
              <a:rPr b="1" lang="en-US" sz="3600">
                <a:solidFill>
                  <a:srgbClr val="000000"/>
                </a:solidFill>
              </a:rPr>
              <a:t> energy </a:t>
            </a:r>
            <a:r>
              <a:rPr b="1" lang="en-US" sz="3600">
                <a:solidFill>
                  <a:srgbClr val="CC0000"/>
                </a:solidFill>
              </a:rPr>
              <a:t>50  </a:t>
            </a: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00"/>
                </a:solidFill>
              </a:rPr>
              <a:t>     ]</a:t>
            </a:r>
            <a:endParaRPr b="1" sz="3600">
              <a:solidFill>
                <a:srgbClr val="000000"/>
              </a:solidFill>
            </a:endParaRPr>
          </a:p>
          <a:p>
            <a:pPr indent="0" lvl="1" marL="0" rtl="0" algn="l">
              <a:lnSpc>
                <a:spcPct val="150000"/>
              </a:lnSpc>
              <a:spcBef>
                <a:spcPts val="0"/>
              </a:spcBef>
              <a:spcAft>
                <a:spcPts val="0"/>
              </a:spcAft>
              <a:buClr>
                <a:srgbClr val="5B5854"/>
              </a:buClr>
              <a:buSzPts val="1860"/>
              <a:buFont typeface="Arial"/>
              <a:buNone/>
            </a:pPr>
            <a:r>
              <a:t/>
            </a:r>
            <a:endParaRPr sz="1953"/>
          </a:p>
          <a:p>
            <a:pPr indent="156258" lvl="1" marL="0" rtl="0" algn="l">
              <a:lnSpc>
                <a:spcPct val="150000"/>
              </a:lnSpc>
              <a:spcBef>
                <a:spcPts val="2200"/>
              </a:spcBef>
              <a:spcAft>
                <a:spcPts val="0"/>
              </a:spcAft>
              <a:buClr>
                <a:srgbClr val="5B5854"/>
              </a:buClr>
              <a:buSzPts val="1953"/>
              <a:buFont typeface="Arial"/>
              <a:buNone/>
            </a:pPr>
            <a:r>
              <a:t/>
            </a:r>
            <a:endParaRPr sz="1953"/>
          </a:p>
          <a:p>
            <a:pPr indent="0" lvl="1" marL="0" rtl="0" algn="l">
              <a:lnSpc>
                <a:spcPct val="150000"/>
              </a:lnSpc>
              <a:spcBef>
                <a:spcPts val="2200"/>
              </a:spcBef>
              <a:spcAft>
                <a:spcPts val="0"/>
              </a:spcAft>
              <a:buClr>
                <a:srgbClr val="5B5854"/>
              </a:buClr>
              <a:buSzPts val="1860"/>
              <a:buFont typeface="Arial"/>
              <a:buNone/>
            </a:pPr>
            <a:r>
              <a:t/>
            </a:r>
            <a:endParaRPr sz="1860"/>
          </a:p>
          <a:p>
            <a:pPr indent="0" lvl="1" marL="0" rtl="0" algn="l">
              <a:lnSpc>
                <a:spcPct val="150000"/>
              </a:lnSpc>
              <a:spcBef>
                <a:spcPts val="2200"/>
              </a:spcBef>
              <a:spcAft>
                <a:spcPts val="0"/>
              </a:spcAft>
              <a:buClr>
                <a:srgbClr val="5B5854"/>
              </a:buClr>
              <a:buSzPts val="1860"/>
              <a:buFont typeface="Arial"/>
              <a:buNone/>
            </a:pPr>
            <a:r>
              <a:t/>
            </a:r>
            <a:endParaRPr sz="1860"/>
          </a:p>
          <a:p>
            <a:pPr indent="0" lvl="1" marL="0" rtl="0" algn="l">
              <a:lnSpc>
                <a:spcPct val="150000"/>
              </a:lnSpc>
              <a:spcBef>
                <a:spcPts val="2200"/>
              </a:spcBef>
              <a:spcAft>
                <a:spcPts val="0"/>
              </a:spcAft>
              <a:buClr>
                <a:srgbClr val="5B5854"/>
              </a:buClr>
              <a:buSzPts val="1860"/>
              <a:buFont typeface="Arial"/>
              <a:buNone/>
            </a:pPr>
            <a:r>
              <a:t/>
            </a:r>
            <a:endParaRPr/>
          </a:p>
        </p:txBody>
      </p:sp>
      <p:sp>
        <p:nvSpPr>
          <p:cNvPr id="166" name="Google Shape;166;p32"/>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CREATE AGENTS - FISHES</a:t>
            </a:r>
            <a:endParaRPr sz="4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ph idx="1" type="body"/>
          </p:nvPr>
        </p:nvSpPr>
        <p:spPr>
          <a:xfrm>
            <a:off x="673100" y="1226775"/>
            <a:ext cx="11658600" cy="8150700"/>
          </a:xfrm>
          <a:prstGeom prst="rect">
            <a:avLst/>
          </a:prstGeom>
          <a:noFill/>
          <a:ln>
            <a:noFill/>
          </a:ln>
        </p:spPr>
        <p:txBody>
          <a:bodyPr anchorCtr="0" anchor="t" bIns="50800" lIns="50800" spcFirstLastPara="1" rIns="50800" wrap="square" tIns="50800">
            <a:noAutofit/>
          </a:bodyPr>
          <a:lstStyle/>
          <a:p>
            <a:pPr indent="0" lvl="3" marL="0" rtl="0" algn="l">
              <a:lnSpc>
                <a:spcPct val="115000"/>
              </a:lnSpc>
              <a:spcBef>
                <a:spcPts val="2700"/>
              </a:spcBef>
              <a:spcAft>
                <a:spcPts val="0"/>
              </a:spcAft>
              <a:buClr>
                <a:srgbClr val="5B5854"/>
              </a:buClr>
              <a:buSzPts val="2444"/>
              <a:buFont typeface="Arial"/>
              <a:buNone/>
            </a:pPr>
            <a:r>
              <a:rPr lang="en-US" sz="3000"/>
              <a:t>Netlogo text colors help check your spelling - make sure:  </a:t>
            </a:r>
            <a:endParaRPr sz="3000"/>
          </a:p>
          <a:p>
            <a:pPr indent="0" lvl="3" marL="0" rtl="0" algn="l">
              <a:lnSpc>
                <a:spcPct val="115000"/>
              </a:lnSpc>
              <a:spcBef>
                <a:spcPts val="2700"/>
              </a:spcBef>
              <a:spcAft>
                <a:spcPts val="0"/>
              </a:spcAft>
              <a:buClr>
                <a:srgbClr val="5B5854"/>
              </a:buClr>
              <a:buSzPts val="2444"/>
              <a:buFont typeface="Arial"/>
              <a:buNone/>
            </a:pPr>
            <a:r>
              <a:rPr b="1" lang="en-US" sz="3000">
                <a:solidFill>
                  <a:srgbClr val="9A958E"/>
                </a:solidFill>
              </a:rPr>
              <a:t>;; Title (after semi-colons) is gray</a:t>
            </a:r>
            <a:r>
              <a:rPr lang="en-US" sz="3000"/>
              <a:t> - computer doesn’t read any of this text</a:t>
            </a:r>
            <a:endParaRPr sz="3000"/>
          </a:p>
          <a:p>
            <a:pPr indent="0" lvl="3" marL="0" rtl="0" algn="l">
              <a:lnSpc>
                <a:spcPct val="115000"/>
              </a:lnSpc>
              <a:spcBef>
                <a:spcPts val="2700"/>
              </a:spcBef>
              <a:spcAft>
                <a:spcPts val="0"/>
              </a:spcAft>
              <a:buClr>
                <a:srgbClr val="5B5854"/>
              </a:buClr>
              <a:buSzPts val="2444"/>
              <a:buFont typeface="Arial"/>
              <a:buNone/>
            </a:pPr>
            <a:r>
              <a:rPr b="1" lang="en-US" sz="3000">
                <a:solidFill>
                  <a:srgbClr val="04A704"/>
                </a:solidFill>
              </a:rPr>
              <a:t>breed, to</a:t>
            </a:r>
            <a:r>
              <a:rPr lang="en-US" sz="3000">
                <a:solidFill>
                  <a:srgbClr val="93C47D"/>
                </a:solidFill>
              </a:rPr>
              <a:t>, </a:t>
            </a:r>
            <a:r>
              <a:rPr lang="en-US" sz="3000">
                <a:solidFill>
                  <a:srgbClr val="000000"/>
                </a:solidFill>
              </a:rPr>
              <a:t>and</a:t>
            </a:r>
            <a:r>
              <a:rPr lang="en-US" sz="3000">
                <a:solidFill>
                  <a:srgbClr val="93C47D"/>
                </a:solidFill>
              </a:rPr>
              <a:t> </a:t>
            </a:r>
            <a:r>
              <a:rPr b="1" lang="en-US" sz="3000">
                <a:solidFill>
                  <a:srgbClr val="04A704"/>
                </a:solidFill>
              </a:rPr>
              <a:t>end</a:t>
            </a:r>
            <a:r>
              <a:rPr lang="en-US" sz="3000">
                <a:solidFill>
                  <a:srgbClr val="04A704"/>
                </a:solidFill>
              </a:rPr>
              <a:t> </a:t>
            </a:r>
            <a:r>
              <a:rPr lang="en-US" sz="3000">
                <a:solidFill>
                  <a:srgbClr val="000000"/>
                </a:solidFill>
              </a:rPr>
              <a:t>are</a:t>
            </a:r>
            <a:r>
              <a:rPr lang="en-US" sz="3000">
                <a:solidFill>
                  <a:srgbClr val="93C47D"/>
                </a:solidFill>
              </a:rPr>
              <a:t> </a:t>
            </a:r>
            <a:r>
              <a:rPr b="1" lang="en-US" sz="3000">
                <a:solidFill>
                  <a:srgbClr val="04A704"/>
                </a:solidFill>
              </a:rPr>
              <a:t>green</a:t>
            </a:r>
            <a:r>
              <a:rPr lang="en-US" sz="3000"/>
              <a:t> - NetLogo understands those words (primitives) </a:t>
            </a:r>
            <a:endParaRPr sz="3000"/>
          </a:p>
          <a:p>
            <a:pPr indent="0" lvl="3" marL="0" marR="0" rtl="0" algn="l">
              <a:lnSpc>
                <a:spcPct val="115000"/>
              </a:lnSpc>
              <a:spcBef>
                <a:spcPts val="2700"/>
              </a:spcBef>
              <a:spcAft>
                <a:spcPts val="0"/>
              </a:spcAft>
              <a:buClr>
                <a:srgbClr val="5B5854"/>
              </a:buClr>
              <a:buSzPts val="2444"/>
              <a:buFont typeface="Arial"/>
              <a:buNone/>
            </a:pPr>
            <a:r>
              <a:rPr b="1" lang="en-US" sz="3000">
                <a:solidFill>
                  <a:srgbClr val="0000FF"/>
                </a:solidFill>
              </a:rPr>
              <a:t>clear-all</a:t>
            </a:r>
            <a:r>
              <a:rPr lang="en-US" sz="3000"/>
              <a:t> and </a:t>
            </a:r>
            <a:r>
              <a:rPr b="1" lang="en-US" sz="3000">
                <a:solidFill>
                  <a:srgbClr val="0000FF"/>
                </a:solidFill>
              </a:rPr>
              <a:t>set</a:t>
            </a:r>
            <a:r>
              <a:rPr b="1" lang="en-US" sz="3000"/>
              <a:t> </a:t>
            </a:r>
            <a:r>
              <a:rPr lang="en-US" sz="3000"/>
              <a:t>are </a:t>
            </a:r>
            <a:r>
              <a:rPr b="1" lang="en-US" sz="3000">
                <a:solidFill>
                  <a:srgbClr val="0000FF"/>
                </a:solidFill>
              </a:rPr>
              <a:t>blue</a:t>
            </a:r>
            <a:r>
              <a:rPr lang="en-US" sz="3000"/>
              <a:t> ; </a:t>
            </a:r>
            <a:r>
              <a:rPr b="1" lang="en-US" sz="3000">
                <a:solidFill>
                  <a:srgbClr val="930BAF"/>
                </a:solidFill>
              </a:rPr>
              <a:t>size, shape, color</a:t>
            </a:r>
            <a:r>
              <a:rPr lang="en-US" sz="3000"/>
              <a:t> are </a:t>
            </a:r>
            <a:r>
              <a:rPr b="1" lang="en-US" sz="3000">
                <a:solidFill>
                  <a:srgbClr val="930BAF"/>
                </a:solidFill>
              </a:rPr>
              <a:t>purple</a:t>
            </a:r>
            <a:r>
              <a:rPr lang="en-US" sz="3000"/>
              <a:t>, the </a:t>
            </a:r>
            <a:r>
              <a:rPr b="1" lang="en-US" sz="3000">
                <a:solidFill>
                  <a:srgbClr val="CC0000"/>
                </a:solidFill>
              </a:rPr>
              <a:t>colors </a:t>
            </a:r>
            <a:r>
              <a:rPr lang="en-US" sz="3000"/>
              <a:t>themselves and </a:t>
            </a:r>
            <a:r>
              <a:rPr b="1" lang="en-US" sz="3000">
                <a:solidFill>
                  <a:srgbClr val="CC0000"/>
                </a:solidFill>
              </a:rPr>
              <a:t>numbers</a:t>
            </a:r>
            <a:r>
              <a:rPr lang="en-US" sz="3000"/>
              <a:t> are</a:t>
            </a:r>
            <a:r>
              <a:rPr b="1" lang="en-US" sz="3000"/>
              <a:t> </a:t>
            </a:r>
            <a:r>
              <a:rPr b="1" lang="en-US" sz="3000">
                <a:solidFill>
                  <a:srgbClr val="CC0000"/>
                </a:solidFill>
              </a:rPr>
              <a:t>red</a:t>
            </a:r>
            <a:r>
              <a:rPr lang="en-US" sz="3000"/>
              <a:t> - this means these all have a specific meaning to Netlogo, and so you shouldn’t use those words (without at least a dash to another word) to mean anything else in the program.  </a:t>
            </a:r>
            <a:endParaRPr sz="3000"/>
          </a:p>
          <a:p>
            <a:pPr indent="0" lvl="3" marL="0" rtl="0" algn="l">
              <a:lnSpc>
                <a:spcPct val="115000"/>
              </a:lnSpc>
              <a:spcBef>
                <a:spcPts val="2700"/>
              </a:spcBef>
              <a:spcAft>
                <a:spcPts val="0"/>
              </a:spcAft>
              <a:buClr>
                <a:srgbClr val="5B5854"/>
              </a:buClr>
              <a:buSzPts val="2444"/>
              <a:buFont typeface="Arial"/>
              <a:buNone/>
            </a:pPr>
            <a:r>
              <a:rPr lang="en-US" sz="3000"/>
              <a:t>Any words in</a:t>
            </a:r>
            <a:r>
              <a:rPr lang="en-US" sz="3000">
                <a:solidFill>
                  <a:srgbClr val="000000"/>
                </a:solidFill>
              </a:rPr>
              <a:t> </a:t>
            </a:r>
            <a:r>
              <a:rPr b="1" lang="en-US" sz="3000">
                <a:solidFill>
                  <a:srgbClr val="000000"/>
                </a:solidFill>
              </a:rPr>
              <a:t>black</a:t>
            </a:r>
            <a:r>
              <a:rPr lang="en-US" sz="3000">
                <a:solidFill>
                  <a:srgbClr val="000000"/>
                </a:solidFill>
              </a:rPr>
              <a:t> </a:t>
            </a:r>
            <a:r>
              <a:rPr lang="en-US" sz="3000"/>
              <a:t>are words you’ve used to name things that the computer can use, but only after you explain what they mean</a:t>
            </a:r>
            <a:r>
              <a:rPr lang="en-US" sz="3000">
                <a:solidFill>
                  <a:srgbClr val="000000"/>
                </a:solidFill>
              </a:rPr>
              <a:t>.  </a:t>
            </a:r>
            <a:endParaRPr sz="3000">
              <a:solidFill>
                <a:srgbClr val="000000"/>
              </a:solidFill>
            </a:endParaRPr>
          </a:p>
        </p:txBody>
      </p:sp>
      <p:sp>
        <p:nvSpPr>
          <p:cNvPr id="172" name="Google Shape;172;p33"/>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NETLOGO TEXT COLORS</a:t>
            </a:r>
            <a:endParaRPr sz="4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idx="1" type="body"/>
          </p:nvPr>
        </p:nvSpPr>
        <p:spPr>
          <a:xfrm>
            <a:off x="673100" y="1320800"/>
            <a:ext cx="11658600" cy="7859400"/>
          </a:xfrm>
          <a:prstGeom prst="rect">
            <a:avLst/>
          </a:prstGeom>
          <a:noFill/>
          <a:ln cap="flat" cmpd="sng" w="9525">
            <a:solidFill>
              <a:srgbClr val="274E13"/>
            </a:solidFill>
            <a:prstDash val="solid"/>
            <a:round/>
            <a:headEnd len="sm" w="sm" type="none"/>
            <a:tailEnd len="sm" w="sm" type="none"/>
          </a:ln>
        </p:spPr>
        <p:txBody>
          <a:bodyPr anchorCtr="0" anchor="t" bIns="50800" lIns="50800" spcFirstLastPara="1" rIns="50800" wrap="square" tIns="50800">
            <a:noAutofit/>
          </a:bodyPr>
          <a:lstStyle/>
          <a:p>
            <a:pPr indent="0" lvl="1" marL="0" rtl="0" algn="l">
              <a:lnSpc>
                <a:spcPct val="115000"/>
              </a:lnSpc>
              <a:spcBef>
                <a:spcPts val="3100"/>
              </a:spcBef>
              <a:spcAft>
                <a:spcPts val="0"/>
              </a:spcAft>
              <a:buClr>
                <a:srgbClr val="5B5854"/>
              </a:buClr>
              <a:buSzPts val="2500"/>
              <a:buFont typeface="Arial"/>
              <a:buNone/>
            </a:pPr>
            <a:r>
              <a:rPr lang="en-US" sz="3000"/>
              <a:t>At the end of the setup code, we always want the computer to keep track of “time” or “ticks” (each run of the whole code is a “tick” and it can be a substitute for keeping time in the model)</a:t>
            </a:r>
            <a:endParaRPr sz="3000"/>
          </a:p>
          <a:p>
            <a:pPr indent="156258" lvl="1" marL="457200" marR="0" rtl="0" algn="l">
              <a:lnSpc>
                <a:spcPct val="100000"/>
              </a:lnSpc>
              <a:spcBef>
                <a:spcPts val="1000"/>
              </a:spcBef>
              <a:spcAft>
                <a:spcPts val="0"/>
              </a:spcAft>
              <a:buClr>
                <a:srgbClr val="5B5854"/>
              </a:buClr>
              <a:buSzPts val="1860"/>
              <a:buFont typeface="Arial"/>
              <a:buNone/>
            </a:pPr>
            <a:r>
              <a:rPr lang="en-US" sz="3000"/>
              <a:t>At the end of your setup code (the last line before </a:t>
            </a:r>
            <a:r>
              <a:rPr b="1" lang="en-US" sz="3600">
                <a:solidFill>
                  <a:srgbClr val="04A704"/>
                </a:solidFill>
              </a:rPr>
              <a:t>end</a:t>
            </a:r>
            <a:r>
              <a:rPr lang="en-US" sz="3000"/>
              <a:t>), type </a:t>
            </a:r>
            <a:r>
              <a:rPr lang="en-US" sz="3600">
                <a:solidFill>
                  <a:srgbClr val="0000FF"/>
                </a:solidFill>
              </a:rPr>
              <a:t>reset-ticks</a:t>
            </a:r>
            <a:endParaRPr sz="3000"/>
          </a:p>
          <a:p>
            <a:pPr indent="0" lvl="1" marL="0" rtl="0" algn="l">
              <a:lnSpc>
                <a:spcPct val="115000"/>
              </a:lnSpc>
              <a:spcBef>
                <a:spcPts val="3100"/>
              </a:spcBef>
              <a:spcAft>
                <a:spcPts val="0"/>
              </a:spcAft>
              <a:buClr>
                <a:srgbClr val="5B5854"/>
              </a:buClr>
              <a:buSzPts val="2500"/>
              <a:buFont typeface="Arial"/>
              <a:buNone/>
            </a:pPr>
            <a:r>
              <a:rPr lang="en-US" sz="3000"/>
              <a:t>Be sure to </a:t>
            </a:r>
            <a:r>
              <a:rPr b="1" lang="en-US" sz="3000"/>
              <a:t>SAVE</a:t>
            </a:r>
            <a:r>
              <a:rPr lang="en-US" sz="3000"/>
              <a:t> your model frequently in the download version</a:t>
            </a:r>
            <a:endParaRPr sz="3000"/>
          </a:p>
          <a:p>
            <a:pPr indent="0" lvl="1" marL="0" rtl="0" algn="l">
              <a:lnSpc>
                <a:spcPct val="115000"/>
              </a:lnSpc>
              <a:spcBef>
                <a:spcPts val="3100"/>
              </a:spcBef>
              <a:spcAft>
                <a:spcPts val="0"/>
              </a:spcAft>
              <a:buClr>
                <a:srgbClr val="5B5854"/>
              </a:buClr>
              <a:buSzPts val="2500"/>
              <a:buFont typeface="Arial"/>
              <a:buNone/>
            </a:pPr>
            <a:r>
              <a:rPr lang="en-US" sz="3000"/>
              <a:t>Push the “check” button on the upper left of the coding window (or the Recompile Code button in the web version) - see if the computer identifies any errors in your code so far.  </a:t>
            </a:r>
            <a:endParaRPr sz="3000"/>
          </a:p>
          <a:p>
            <a:pPr indent="0" lvl="1" marL="0" rtl="0" algn="l">
              <a:lnSpc>
                <a:spcPct val="115000"/>
              </a:lnSpc>
              <a:spcBef>
                <a:spcPts val="3100"/>
              </a:spcBef>
              <a:spcAft>
                <a:spcPts val="0"/>
              </a:spcAft>
              <a:buClr>
                <a:srgbClr val="5B5854"/>
              </a:buClr>
              <a:buSzPts val="2500"/>
              <a:buFont typeface="Arial"/>
              <a:buNone/>
            </a:pPr>
            <a:r>
              <a:rPr lang="en-US" sz="3000"/>
              <a:t>If not, go to the Interface screen and push the setup button.  Do you get the agents you expect to see?</a:t>
            </a:r>
            <a:r>
              <a:rPr lang="en-US" sz="2700"/>
              <a:t> </a:t>
            </a:r>
            <a:r>
              <a:rPr lang="en-US" sz="2500"/>
              <a:t> </a:t>
            </a:r>
            <a:endParaRPr/>
          </a:p>
        </p:txBody>
      </p:sp>
      <p:sp>
        <p:nvSpPr>
          <p:cNvPr id="178" name="Google Shape;178;p34"/>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CHECK SETUP CODE </a:t>
            </a:r>
            <a:endParaRPr sz="4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CONGRATULATIONS!</a:t>
            </a:r>
            <a:endParaRPr sz="4100"/>
          </a:p>
        </p:txBody>
      </p:sp>
      <p:sp>
        <p:nvSpPr>
          <p:cNvPr id="184" name="Google Shape;184;p35"/>
          <p:cNvSpPr txBox="1"/>
          <p:nvPr>
            <p:ph idx="4294967295" type="sldNum"/>
          </p:nvPr>
        </p:nvSpPr>
        <p:spPr>
          <a:xfrm>
            <a:off x="6338991" y="9232900"/>
            <a:ext cx="326820"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185" name="Google Shape;185;p35"/>
          <p:cNvSpPr txBox="1"/>
          <p:nvPr>
            <p:ph idx="4294967295" type="body"/>
          </p:nvPr>
        </p:nvSpPr>
        <p:spPr>
          <a:xfrm>
            <a:off x="673100" y="1727200"/>
            <a:ext cx="11785600" cy="7581900"/>
          </a:xfrm>
          <a:prstGeom prst="rect">
            <a:avLst/>
          </a:prstGeom>
          <a:noFill/>
          <a:ln>
            <a:noFill/>
          </a:ln>
        </p:spPr>
        <p:txBody>
          <a:bodyPr anchorCtr="0" anchor="t" bIns="50800" lIns="50800" spcFirstLastPara="1" rIns="50800" wrap="square" tIns="50800">
            <a:noAutofit/>
          </a:bodyPr>
          <a:lstStyle/>
          <a:p>
            <a:pPr indent="0" lvl="0" marL="0" rtl="0" algn="l">
              <a:lnSpc>
                <a:spcPct val="150000"/>
              </a:lnSpc>
              <a:spcBef>
                <a:spcPts val="0"/>
              </a:spcBef>
              <a:spcAft>
                <a:spcPts val="0"/>
              </a:spcAft>
              <a:buClr>
                <a:srgbClr val="5B5854"/>
              </a:buClr>
              <a:buSzPts val="2300"/>
              <a:buFont typeface="Arial"/>
              <a:buNone/>
            </a:pPr>
            <a:r>
              <a:rPr b="0" i="0" lang="en-US" sz="3000" u="none" cap="none" strike="noStrike">
                <a:solidFill>
                  <a:srgbClr val="5B5854"/>
                </a:solidFill>
                <a:latin typeface="Arial"/>
                <a:ea typeface="Arial"/>
                <a:cs typeface="Arial"/>
                <a:sym typeface="Arial"/>
              </a:rPr>
              <a:t>You are finished with the setup code. </a:t>
            </a:r>
            <a:endParaRPr sz="3000"/>
          </a:p>
          <a:p>
            <a:pPr indent="0" lvl="0" marL="0" rtl="0" algn="l">
              <a:lnSpc>
                <a:spcPct val="150000"/>
              </a:lnSpc>
              <a:spcBef>
                <a:spcPts val="2100"/>
              </a:spcBef>
              <a:spcAft>
                <a:spcPts val="0"/>
              </a:spcAft>
              <a:buClr>
                <a:srgbClr val="5B5854"/>
              </a:buClr>
              <a:buSzPts val="2300"/>
              <a:buFont typeface="Arial"/>
              <a:buNone/>
            </a:pPr>
            <a:r>
              <a:rPr b="0" i="0" lang="en-US" sz="3000" u="none" cap="none" strike="noStrike">
                <a:solidFill>
                  <a:srgbClr val="5B5854"/>
                </a:solidFill>
                <a:latin typeface="Arial"/>
                <a:ea typeface="Arial"/>
                <a:cs typeface="Arial"/>
                <a:sym typeface="Arial"/>
              </a:rPr>
              <a:t>Review:</a:t>
            </a:r>
            <a:endParaRPr sz="3000"/>
          </a:p>
        </p:txBody>
      </p:sp>
      <p:graphicFrame>
        <p:nvGraphicFramePr>
          <p:cNvPr id="186" name="Google Shape;186;p35"/>
          <p:cNvGraphicFramePr/>
          <p:nvPr/>
        </p:nvGraphicFramePr>
        <p:xfrm>
          <a:off x="2595975" y="2816925"/>
          <a:ext cx="3000000" cy="3000000"/>
        </p:xfrm>
        <a:graphic>
          <a:graphicData uri="http://schemas.openxmlformats.org/drawingml/2006/table">
            <a:tbl>
              <a:tblPr bandRow="1">
                <a:noFill/>
                <a:tableStyleId>{4A91FD73-9BA2-4C3A-8FB8-981E606FCB11}</a:tableStyleId>
              </a:tblPr>
              <a:tblGrid>
                <a:gridCol w="3009800"/>
                <a:gridCol w="2619350"/>
                <a:gridCol w="2619350"/>
              </a:tblGrid>
              <a:tr h="1412450">
                <a:tc>
                  <a:txBody>
                    <a:bodyPr/>
                    <a:lstStyle/>
                    <a:p>
                      <a:pPr indent="0" lvl="0" marL="0" marR="0" rtl="0" algn="ctr">
                        <a:lnSpc>
                          <a:spcPct val="100000"/>
                        </a:lnSpc>
                        <a:spcBef>
                          <a:spcPts val="0"/>
                        </a:spcBef>
                        <a:spcAft>
                          <a:spcPts val="0"/>
                        </a:spcAft>
                        <a:buClr>
                          <a:srgbClr val="5B5854"/>
                        </a:buClr>
                        <a:buSzPts val="2200"/>
                        <a:buFont typeface="Helvetica Neue"/>
                        <a:buNone/>
                      </a:pPr>
                      <a:r>
                        <a:rPr lang="en-US" sz="2800" u="none" cap="none" strike="noStrike">
                          <a:solidFill>
                            <a:srgbClr val="5B5854"/>
                          </a:solidFill>
                        </a:rPr>
                        <a:t>Concepts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5B5854"/>
                        </a:buClr>
                        <a:buSzPts val="2200"/>
                        <a:buFont typeface="Helvetica Neue"/>
                        <a:buNone/>
                      </a:pPr>
                      <a:r>
                        <a:rPr lang="en-US" sz="2800" u="none" cap="none" strike="noStrike">
                          <a:solidFill>
                            <a:srgbClr val="5B5854"/>
                          </a:solidFill>
                        </a:rPr>
                        <a:t>Types</a:t>
                      </a:r>
                      <a:endParaRPr sz="2000" u="none" cap="none" strike="noStrike"/>
                    </a:p>
                  </a:txBody>
                  <a:tcPr marT="50800" marB="50800" marR="50800" marL="50800" anchor="ctr">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2200"/>
                        <a:buFont typeface="Helvetica Neue"/>
                        <a:buNone/>
                      </a:pPr>
                      <a:r>
                        <a:rPr lang="en-US" sz="2800"/>
                        <a:t>NetLogo commands</a:t>
                      </a:r>
                      <a:endParaRPr sz="2800"/>
                    </a:p>
                  </a:txBody>
                  <a:tcPr marT="50800" marB="50800" marR="50800" marL="50800" anchor="ctr">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ABCCC2">
                        <a:alpha val="16470"/>
                      </a:srgbClr>
                    </a:solidFill>
                  </a:tcPr>
                </a:tc>
              </a:tr>
              <a:tr h="1447200">
                <a:tc>
                  <a:txBody>
                    <a:bodyPr/>
                    <a:lstStyle/>
                    <a:p>
                      <a:pPr indent="0" lvl="0" marL="0" marR="0" rtl="0" algn="ctr">
                        <a:lnSpc>
                          <a:spcPct val="100000"/>
                        </a:lnSpc>
                        <a:spcBef>
                          <a:spcPts val="0"/>
                        </a:spcBef>
                        <a:spcAft>
                          <a:spcPts val="0"/>
                        </a:spcAft>
                        <a:buClr>
                          <a:srgbClr val="5B5854"/>
                        </a:buClr>
                        <a:buSzPts val="2200"/>
                        <a:buFont typeface="Helvetica Neue"/>
                        <a:buNone/>
                      </a:pPr>
                      <a:r>
                        <a:rPr lang="en-US" sz="2800" u="none" cap="none" strike="noStrike">
                          <a:solidFill>
                            <a:srgbClr val="5B5854"/>
                          </a:solidFill>
                        </a:rPr>
                        <a:t>agents</a:t>
                      </a:r>
                      <a:endParaRPr sz="2000" u="none" cap="none" strike="noStrike"/>
                    </a:p>
                  </a:txBody>
                  <a:tcPr marT="50800" marB="50800" marR="50800" marL="50800" anchor="ctr">
                    <a:lnL cap="flat" cmpd="sng" w="9525">
                      <a:solidFill>
                        <a:srgbClr val="000000"/>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chemeClr val="dk1"/>
                        </a:buClr>
                        <a:buSzPts val="2200"/>
                        <a:buFont typeface="Helvetica Neue"/>
                        <a:buNone/>
                      </a:pPr>
                      <a:r>
                        <a:rPr lang="en-US" sz="2800" u="none" cap="none" strike="noStrike"/>
                        <a:t>turtle</a:t>
                      </a:r>
                      <a:endParaRPr sz="2000" u="none" cap="none" strike="noStrike"/>
                    </a:p>
                    <a:p>
                      <a:pPr indent="0" lvl="0" marL="0" marR="0" rtl="0" algn="ctr">
                        <a:lnSpc>
                          <a:spcPct val="100000"/>
                        </a:lnSpc>
                        <a:spcBef>
                          <a:spcPts val="0"/>
                        </a:spcBef>
                        <a:spcAft>
                          <a:spcPts val="0"/>
                        </a:spcAft>
                        <a:buClr>
                          <a:schemeClr val="dk1"/>
                        </a:buClr>
                        <a:buSzPts val="2200"/>
                        <a:buFont typeface="Helvetica Neue"/>
                        <a:buNone/>
                      </a:pPr>
                      <a:r>
                        <a:rPr lang="en-US" sz="2800" u="none" cap="none" strike="noStrike"/>
                        <a:t>patch</a:t>
                      </a:r>
                      <a:endParaRPr sz="2000" u="none" cap="none" strike="noStrike"/>
                    </a:p>
                    <a:p>
                      <a:pPr indent="0" lvl="0" marL="0" marR="0" rtl="0" algn="ctr">
                        <a:lnSpc>
                          <a:spcPct val="100000"/>
                        </a:lnSpc>
                        <a:spcBef>
                          <a:spcPts val="0"/>
                        </a:spcBef>
                        <a:spcAft>
                          <a:spcPts val="0"/>
                        </a:spcAft>
                        <a:buClr>
                          <a:schemeClr val="dk1"/>
                        </a:buClr>
                        <a:buSzPts val="2200"/>
                        <a:buFont typeface="Helvetica Neue"/>
                        <a:buNone/>
                      </a:pPr>
                      <a:r>
                        <a:rPr lang="en-US" sz="2800" u="none" cap="none" strike="noStrike"/>
                        <a:t>world</a:t>
                      </a:r>
                      <a:endParaRPr sz="2000" u="none" cap="none" strike="noStrike"/>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Helvetica Neue"/>
                        <a:buNone/>
                      </a:pPr>
                      <a:r>
                        <a:rPr lang="en-US" sz="2800"/>
                        <a:t>ask-turtles</a:t>
                      </a:r>
                      <a:endParaRPr sz="2800"/>
                    </a:p>
                    <a:p>
                      <a:pPr indent="0" lvl="0" marL="0" marR="0" rtl="0" algn="ctr">
                        <a:lnSpc>
                          <a:spcPct val="100000"/>
                        </a:lnSpc>
                        <a:spcBef>
                          <a:spcPts val="0"/>
                        </a:spcBef>
                        <a:spcAft>
                          <a:spcPts val="0"/>
                        </a:spcAft>
                        <a:buClr>
                          <a:schemeClr val="dk1"/>
                        </a:buClr>
                        <a:buSzPts val="2200"/>
                        <a:buFont typeface="Helvetica Neue"/>
                        <a:buNone/>
                      </a:pPr>
                      <a:r>
                        <a:rPr lang="en-US" sz="2800"/>
                        <a:t>ask-patches</a:t>
                      </a:r>
                      <a:endParaRPr sz="2800"/>
                    </a:p>
                  </a:txBody>
                  <a:tcPr marT="50800" marB="50800" marR="50800" marL="50800" anchor="ctr">
                    <a:lnR cap="flat" cmpd="sng" w="9525">
                      <a:solidFill>
                        <a:srgbClr val="000000"/>
                      </a:solidFill>
                      <a:prstDash val="solid"/>
                      <a:round/>
                      <a:headEnd len="sm" w="sm" type="none"/>
                      <a:tailEnd len="sm" w="sm" type="none"/>
                    </a:lnR>
                    <a:solidFill>
                      <a:srgbClr val="ABCCC2">
                        <a:alpha val="16470"/>
                      </a:srgbClr>
                    </a:solidFill>
                  </a:tcPr>
                </a:tc>
              </a:tr>
              <a:tr h="1412450">
                <a:tc>
                  <a:txBody>
                    <a:bodyPr/>
                    <a:lstStyle/>
                    <a:p>
                      <a:pPr indent="0" lvl="0" marL="0" marR="0" rtl="0" algn="ctr">
                        <a:lnSpc>
                          <a:spcPct val="100000"/>
                        </a:lnSpc>
                        <a:spcBef>
                          <a:spcPts val="0"/>
                        </a:spcBef>
                        <a:spcAft>
                          <a:spcPts val="0"/>
                        </a:spcAft>
                        <a:buClr>
                          <a:srgbClr val="5B5854"/>
                        </a:buClr>
                        <a:buSzPts val="2200"/>
                        <a:buFont typeface="Helvetica Neue"/>
                        <a:buNone/>
                      </a:pPr>
                      <a:r>
                        <a:rPr lang="en-US" sz="2800" u="none" cap="none" strike="noStrike">
                          <a:solidFill>
                            <a:srgbClr val="5B5854"/>
                          </a:solidFill>
                        </a:rPr>
                        <a:t>procedures</a:t>
                      </a:r>
                      <a:endParaRPr sz="2000" u="none" cap="none" strike="noStrike"/>
                    </a:p>
                  </a:txBody>
                  <a:tcPr marT="50800" marB="50800" marR="50800" marL="50800" anchor="ctr">
                    <a:lnL cap="flat" cmpd="sng" w="9525">
                      <a:solidFill>
                        <a:srgbClr val="000000"/>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chemeClr val="dk1"/>
                        </a:buClr>
                        <a:buSzPts val="2200"/>
                        <a:buFont typeface="Helvetica Neue"/>
                        <a:buNone/>
                      </a:pPr>
                      <a:r>
                        <a:t/>
                      </a:r>
                      <a:endParaRPr sz="2800" u="none" cap="none" strike="noStrike"/>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Helvetica Neue"/>
                        <a:buNone/>
                      </a:pPr>
                      <a:r>
                        <a:rPr lang="en-US" sz="2800"/>
                        <a:t>to</a:t>
                      </a:r>
                      <a:endParaRPr sz="2800"/>
                    </a:p>
                    <a:p>
                      <a:pPr indent="0" lvl="0" marL="0" marR="0" rtl="0" algn="ctr">
                        <a:lnSpc>
                          <a:spcPct val="100000"/>
                        </a:lnSpc>
                        <a:spcBef>
                          <a:spcPts val="0"/>
                        </a:spcBef>
                        <a:spcAft>
                          <a:spcPts val="0"/>
                        </a:spcAft>
                        <a:buClr>
                          <a:schemeClr val="dk1"/>
                        </a:buClr>
                        <a:buSzPts val="2200"/>
                        <a:buFont typeface="Helvetica Neue"/>
                        <a:buNone/>
                      </a:pPr>
                      <a:r>
                        <a:rPr lang="en-US" sz="2800"/>
                        <a:t>end</a:t>
                      </a:r>
                      <a:endParaRPr sz="2800"/>
                    </a:p>
                  </a:txBody>
                  <a:tcPr marT="50800" marB="50800" marR="50800" marL="50800" anchor="ctr">
                    <a:lnR cap="flat" cmpd="sng" w="9525">
                      <a:solidFill>
                        <a:srgbClr val="000000"/>
                      </a:solidFill>
                      <a:prstDash val="solid"/>
                      <a:round/>
                      <a:headEnd len="sm" w="sm" type="none"/>
                      <a:tailEnd len="sm" w="sm" type="none"/>
                    </a:lnR>
                    <a:solidFill>
                      <a:srgbClr val="ABCCC2">
                        <a:alpha val="16470"/>
                      </a:srgbClr>
                    </a:solidFill>
                  </a:tcPr>
                </a:tc>
              </a:tr>
              <a:tr h="1447200">
                <a:tc>
                  <a:txBody>
                    <a:bodyPr/>
                    <a:lstStyle/>
                    <a:p>
                      <a:pPr indent="0" lvl="0" marL="0" marR="0" rtl="0" algn="ctr">
                        <a:lnSpc>
                          <a:spcPct val="100000"/>
                        </a:lnSpc>
                        <a:spcBef>
                          <a:spcPts val="0"/>
                        </a:spcBef>
                        <a:spcAft>
                          <a:spcPts val="0"/>
                        </a:spcAft>
                        <a:buClr>
                          <a:srgbClr val="5B5854"/>
                        </a:buClr>
                        <a:buSzPts val="2200"/>
                        <a:buFont typeface="Helvetica Neue"/>
                        <a:buNone/>
                      </a:pPr>
                      <a:r>
                        <a:rPr lang="en-US" sz="2800" u="none" cap="none" strike="noStrike">
                          <a:solidFill>
                            <a:srgbClr val="5B5854"/>
                          </a:solidFill>
                        </a:rPr>
                        <a:t>Tabs</a:t>
                      </a:r>
                      <a:endParaRPr sz="2000" u="none" cap="none" strike="noStrike"/>
                    </a:p>
                  </a:txBody>
                  <a:tcPr marT="50800" marB="50800" marR="50800" marL="50800" anchor="ctr">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200"/>
                        <a:buFont typeface="Helvetica Neue"/>
                        <a:buNone/>
                      </a:pPr>
                      <a:r>
                        <a:rPr lang="en-US" sz="2800" u="none" cap="none" strike="noStrike"/>
                        <a:t>Interface</a:t>
                      </a:r>
                      <a:endParaRPr sz="2000" u="none" cap="none" strike="noStrike"/>
                    </a:p>
                    <a:p>
                      <a:pPr indent="0" lvl="0" marL="0" marR="0" rtl="0" algn="ctr">
                        <a:lnSpc>
                          <a:spcPct val="100000"/>
                        </a:lnSpc>
                        <a:spcBef>
                          <a:spcPts val="0"/>
                        </a:spcBef>
                        <a:spcAft>
                          <a:spcPts val="0"/>
                        </a:spcAft>
                        <a:buClr>
                          <a:schemeClr val="dk1"/>
                        </a:buClr>
                        <a:buSzPts val="2200"/>
                        <a:buFont typeface="Helvetica Neue"/>
                        <a:buNone/>
                      </a:pPr>
                      <a:r>
                        <a:rPr lang="en-US" sz="2800" u="none" cap="none" strike="noStrike"/>
                        <a:t>Info</a:t>
                      </a:r>
                      <a:endParaRPr sz="2000" u="none" cap="none" strike="noStrike"/>
                    </a:p>
                    <a:p>
                      <a:pPr indent="0" lvl="0" marL="0" marR="0" rtl="0" algn="ctr">
                        <a:lnSpc>
                          <a:spcPct val="100000"/>
                        </a:lnSpc>
                        <a:spcBef>
                          <a:spcPts val="0"/>
                        </a:spcBef>
                        <a:spcAft>
                          <a:spcPts val="0"/>
                        </a:spcAft>
                        <a:buClr>
                          <a:schemeClr val="dk1"/>
                        </a:buClr>
                        <a:buSzPts val="2200"/>
                        <a:buFont typeface="Helvetica Neue"/>
                        <a:buNone/>
                      </a:pPr>
                      <a:r>
                        <a:rPr lang="en-US" sz="2800" u="none" cap="none" strike="noStrike"/>
                        <a:t>Code</a:t>
                      </a:r>
                      <a:endParaRPr sz="2000" u="none" cap="none" strike="noStrike"/>
                    </a:p>
                  </a:txBody>
                  <a:tcPr marT="50800" marB="50800" marR="50800" marL="50800" anchor="ctr">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200"/>
                        <a:buFont typeface="Helvetica Neue"/>
                        <a:buNone/>
                      </a:pPr>
                      <a:r>
                        <a:t/>
                      </a:r>
                      <a:endParaRPr sz="2200" u="none" cap="none" strike="noStrike"/>
                    </a:p>
                  </a:txBody>
                  <a:tcPr marT="50800" marB="50800" marR="50800" marL="50800" anchor="ctr">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NEW PROCEDURES - GO BUTTON</a:t>
            </a:r>
            <a:endParaRPr sz="4500"/>
          </a:p>
        </p:txBody>
      </p:sp>
      <p:sp>
        <p:nvSpPr>
          <p:cNvPr id="192" name="Google Shape;192;p36"/>
          <p:cNvSpPr txBox="1"/>
          <p:nvPr>
            <p:ph idx="4294967295" type="sldNum"/>
          </p:nvPr>
        </p:nvSpPr>
        <p:spPr>
          <a:xfrm>
            <a:off x="6339772" y="9232900"/>
            <a:ext cx="325258"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193" name="Google Shape;193;p36"/>
          <p:cNvSpPr txBox="1"/>
          <p:nvPr>
            <p:ph idx="4294967295" type="body"/>
          </p:nvPr>
        </p:nvSpPr>
        <p:spPr>
          <a:xfrm>
            <a:off x="673100" y="1333500"/>
            <a:ext cx="11658600" cy="80205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rgbClr val="5B5854"/>
              </a:buClr>
              <a:buSzPts val="2600"/>
              <a:buFont typeface="Arial"/>
              <a:buNone/>
            </a:pPr>
            <a:r>
              <a:rPr lang="en-US" sz="3000"/>
              <a:t>You have already created a </a:t>
            </a:r>
            <a:r>
              <a:rPr lang="en-US" sz="3000"/>
              <a:t>go button on the </a:t>
            </a:r>
            <a:r>
              <a:rPr lang="en-US" sz="3000"/>
              <a:t>Interface</a:t>
            </a:r>
            <a:r>
              <a:rPr lang="en-US" sz="3000"/>
              <a:t>.  This is a “forever” button - it will call all the procedures, in the order you place them, repeatedly until you click the button again.  After the end of your setup procedure, type:</a:t>
            </a:r>
            <a:endParaRPr sz="3000"/>
          </a:p>
          <a:p>
            <a:pPr indent="0" lvl="0" marL="0" rtl="0" algn="l">
              <a:lnSpc>
                <a:spcPct val="100000"/>
              </a:lnSpc>
              <a:spcBef>
                <a:spcPts val="2800"/>
              </a:spcBef>
              <a:spcAft>
                <a:spcPts val="0"/>
              </a:spcAft>
              <a:buClr>
                <a:srgbClr val="5B5854"/>
              </a:buClr>
              <a:buSzPts val="2600"/>
              <a:buFont typeface="Arial"/>
              <a:buNone/>
            </a:pPr>
            <a:r>
              <a:rPr lang="en-US" sz="3000"/>
              <a:t>     </a:t>
            </a:r>
            <a:r>
              <a:rPr lang="en-US" sz="3600"/>
              <a:t>    </a:t>
            </a:r>
            <a:r>
              <a:rPr b="1" lang="en-US" sz="3600">
                <a:solidFill>
                  <a:srgbClr val="04A704"/>
                </a:solidFill>
              </a:rPr>
              <a:t>   to </a:t>
            </a:r>
            <a:r>
              <a:rPr b="1" lang="en-US" sz="3600">
                <a:solidFill>
                  <a:srgbClr val="000000"/>
                </a:solidFill>
              </a:rPr>
              <a:t>go</a:t>
            </a:r>
            <a:endParaRPr b="1" sz="3600">
              <a:solidFill>
                <a:srgbClr val="000000"/>
              </a:solidFill>
            </a:endParaRPr>
          </a:p>
          <a:p>
            <a:pPr indent="0" lvl="0" marL="0" rtl="0" algn="l">
              <a:lnSpc>
                <a:spcPct val="100000"/>
              </a:lnSpc>
              <a:spcBef>
                <a:spcPts val="3200"/>
              </a:spcBef>
              <a:spcAft>
                <a:spcPts val="0"/>
              </a:spcAft>
              <a:buClr>
                <a:srgbClr val="5B5854"/>
              </a:buClr>
              <a:buSzPts val="2600"/>
              <a:buFont typeface="Arial"/>
              <a:buNone/>
            </a:pPr>
            <a:r>
              <a:rPr b="1" lang="en-US" sz="3600">
                <a:solidFill>
                  <a:srgbClr val="000000"/>
                </a:solidFill>
              </a:rPr>
              <a:t>        </a:t>
            </a:r>
            <a:r>
              <a:rPr b="1" lang="en-US" sz="3600">
                <a:solidFill>
                  <a:srgbClr val="0000FF"/>
                </a:solidFill>
              </a:rPr>
              <a:t>      tick</a:t>
            </a:r>
            <a:endParaRPr b="1" sz="3600">
              <a:solidFill>
                <a:srgbClr val="0000FF"/>
              </a:solidFill>
            </a:endParaRPr>
          </a:p>
          <a:p>
            <a:pPr indent="0" lvl="0" marL="0" rtl="0" algn="l">
              <a:lnSpc>
                <a:spcPct val="100000"/>
              </a:lnSpc>
              <a:spcBef>
                <a:spcPts val="0"/>
              </a:spcBef>
              <a:spcAft>
                <a:spcPts val="0"/>
              </a:spcAft>
              <a:buClr>
                <a:srgbClr val="5B5854"/>
              </a:buClr>
              <a:buSzPts val="2600"/>
              <a:buFont typeface="Arial"/>
              <a:buNone/>
            </a:pPr>
            <a:r>
              <a:rPr b="1" lang="en-US" sz="3600">
                <a:solidFill>
                  <a:srgbClr val="38761D"/>
                </a:solidFill>
              </a:rPr>
              <a:t>         </a:t>
            </a:r>
            <a:r>
              <a:rPr b="1" lang="en-US" sz="3600">
                <a:solidFill>
                  <a:srgbClr val="04A704"/>
                </a:solidFill>
              </a:rPr>
              <a:t>   end</a:t>
            </a:r>
            <a:endParaRPr b="1" sz="3600">
              <a:solidFill>
                <a:srgbClr val="04A704"/>
              </a:solidFill>
            </a:endParaRPr>
          </a:p>
          <a:p>
            <a:pPr indent="0" lvl="0" marL="0" rtl="0" algn="l">
              <a:lnSpc>
                <a:spcPct val="115000"/>
              </a:lnSpc>
              <a:spcBef>
                <a:spcPts val="3200"/>
              </a:spcBef>
              <a:spcAft>
                <a:spcPts val="0"/>
              </a:spcAft>
              <a:buClr>
                <a:srgbClr val="5B5854"/>
              </a:buClr>
              <a:buSzPts val="2600"/>
              <a:buFont typeface="Arial"/>
              <a:buNone/>
            </a:pPr>
            <a:r>
              <a:rPr lang="en-US" sz="3000"/>
              <a:t>Inside the procedure (just above end), we have added the command, </a:t>
            </a:r>
            <a:r>
              <a:rPr b="1" lang="en-US" sz="3000">
                <a:solidFill>
                  <a:srgbClr val="0000FF"/>
                </a:solidFill>
              </a:rPr>
              <a:t>tick</a:t>
            </a:r>
            <a:r>
              <a:rPr b="1" lang="en-US" sz="3000"/>
              <a:t> </a:t>
            </a:r>
            <a:r>
              <a:rPr lang="en-US" sz="3000"/>
              <a:t>so the computer will count the ticks as the program runs - in other words, it will count how many times it runs through the commands listed in the “go” button.  </a:t>
            </a:r>
            <a:endParaRPr sz="3000">
              <a:solidFill>
                <a:srgbClr val="FF0000"/>
              </a:solidFill>
            </a:endParaRPr>
          </a:p>
          <a:p>
            <a:pPr indent="0" lvl="0" marL="0" rtl="0" algn="l">
              <a:lnSpc>
                <a:spcPct val="115000"/>
              </a:lnSpc>
              <a:spcBef>
                <a:spcPts val="3200"/>
              </a:spcBef>
              <a:spcAft>
                <a:spcPts val="0"/>
              </a:spcAft>
              <a:buClr>
                <a:srgbClr val="5B5854"/>
              </a:buClr>
              <a:buSzPts val="2600"/>
              <a:buFont typeface="Arial"/>
              <a:buNone/>
            </a:pPr>
            <a:r>
              <a:rPr lang="en-US" sz="3000"/>
              <a:t>Next, think about what we want the agents to do when we push </a:t>
            </a:r>
            <a:r>
              <a:rPr b="1" lang="en-US" sz="3000">
                <a:solidFill>
                  <a:srgbClr val="000000"/>
                </a:solidFill>
              </a:rPr>
              <a:t>go</a:t>
            </a:r>
            <a:r>
              <a:rPr lang="en-US" sz="3000"/>
              <a:t>. </a:t>
            </a:r>
            <a:r>
              <a:rPr lang="en-US" sz="26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NETLOGO BASICS</a:t>
            </a:r>
            <a:endParaRPr sz="4100"/>
          </a:p>
        </p:txBody>
      </p:sp>
      <p:sp>
        <p:nvSpPr>
          <p:cNvPr id="83" name="Google Shape;83;p19"/>
          <p:cNvSpPr txBox="1"/>
          <p:nvPr>
            <p:ph idx="4294967295" type="sldNum"/>
          </p:nvPr>
        </p:nvSpPr>
        <p:spPr>
          <a:xfrm>
            <a:off x="6388603" y="9232900"/>
            <a:ext cx="227593"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84" name="Google Shape;84;p19"/>
          <p:cNvSpPr txBox="1"/>
          <p:nvPr>
            <p:ph idx="4294967295" type="body"/>
          </p:nvPr>
        </p:nvSpPr>
        <p:spPr>
          <a:xfrm>
            <a:off x="673100" y="2221900"/>
            <a:ext cx="11658600" cy="6451500"/>
          </a:xfrm>
          <a:prstGeom prst="rect">
            <a:avLst/>
          </a:prstGeom>
          <a:noFill/>
          <a:ln>
            <a:noFill/>
          </a:ln>
        </p:spPr>
        <p:txBody>
          <a:bodyPr anchorCtr="0" anchor="t" bIns="50800" lIns="50800" spcFirstLastPara="1" rIns="50800" wrap="square" tIns="50800">
            <a:noAutofit/>
          </a:bodyPr>
          <a:lstStyle/>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Tabs - Interface, Info, Code</a:t>
            </a:r>
            <a:endParaRPr sz="3000">
              <a:solidFill>
                <a:srgbClr val="5B5854"/>
              </a:solidFill>
            </a:endParaRPr>
          </a:p>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World agent</a:t>
            </a:r>
            <a:endParaRPr sz="3000">
              <a:solidFill>
                <a:srgbClr val="5B5854"/>
              </a:solidFill>
            </a:endParaRPr>
          </a:p>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Turtles</a:t>
            </a:r>
            <a:endParaRPr sz="3000">
              <a:solidFill>
                <a:srgbClr val="5B5854"/>
              </a:solidFill>
            </a:endParaRPr>
          </a:p>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Patches</a:t>
            </a:r>
            <a:endParaRPr sz="3000">
              <a:solidFill>
                <a:srgbClr val="5B5854"/>
              </a:solidFill>
            </a:endParaRPr>
          </a:p>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Interface characteristics - size of world &amp; patch size</a:t>
            </a:r>
            <a:endParaRPr sz="3000">
              <a:solidFill>
                <a:srgbClr val="5B5854"/>
              </a:solidFill>
            </a:endParaRPr>
          </a:p>
          <a:p>
            <a:pPr indent="-419100" lvl="1" marL="9144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x &amp; y coordinate grid with 0,0 at center</a:t>
            </a:r>
            <a:endParaRPr sz="3000">
              <a:solidFill>
                <a:srgbClr val="5B5854"/>
              </a:solidFill>
            </a:endParaRPr>
          </a:p>
          <a:p>
            <a:pPr indent="-419100" lvl="1" marL="9144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ability to wrap </a:t>
            </a:r>
            <a:endParaRPr sz="3000">
              <a:solidFill>
                <a:srgbClr val="5B585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GO PROCEDURES</a:t>
            </a:r>
            <a:endParaRPr sz="4500"/>
          </a:p>
        </p:txBody>
      </p:sp>
      <p:sp>
        <p:nvSpPr>
          <p:cNvPr id="199" name="Google Shape;199;p37"/>
          <p:cNvSpPr txBox="1"/>
          <p:nvPr>
            <p:ph idx="4294967295" type="sldNum"/>
          </p:nvPr>
        </p:nvSpPr>
        <p:spPr>
          <a:xfrm>
            <a:off x="6340205" y="9232900"/>
            <a:ext cx="324390"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00" name="Google Shape;200;p37"/>
          <p:cNvSpPr txBox="1"/>
          <p:nvPr>
            <p:ph idx="4294967295" type="body"/>
          </p:nvPr>
        </p:nvSpPr>
        <p:spPr>
          <a:xfrm>
            <a:off x="673100" y="1727199"/>
            <a:ext cx="11658600" cy="7112001"/>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rgbClr val="5B5854"/>
              </a:buClr>
              <a:buSzPts val="3002"/>
              <a:buFont typeface="Arial"/>
              <a:buNone/>
            </a:pPr>
            <a:r>
              <a:rPr lang="en-US" sz="3000"/>
              <a:t>First, the agents need to move around.  Let’s call this command “wiggle”, so between the </a:t>
            </a:r>
            <a:r>
              <a:rPr b="1" lang="en-US" sz="3000">
                <a:solidFill>
                  <a:srgbClr val="04A704"/>
                </a:solidFill>
              </a:rPr>
              <a:t>to</a:t>
            </a:r>
            <a:r>
              <a:rPr lang="en-US" sz="3000">
                <a:solidFill>
                  <a:srgbClr val="00FF00"/>
                </a:solidFill>
              </a:rPr>
              <a:t> </a:t>
            </a:r>
            <a:r>
              <a:rPr b="1" lang="en-US" sz="3000"/>
              <a:t>go</a:t>
            </a:r>
            <a:r>
              <a:rPr lang="en-US" sz="3000"/>
              <a:t> and the</a:t>
            </a:r>
            <a:r>
              <a:rPr lang="en-US" sz="3000">
                <a:solidFill>
                  <a:srgbClr val="04A704"/>
                </a:solidFill>
              </a:rPr>
              <a:t> </a:t>
            </a:r>
            <a:r>
              <a:rPr b="1" lang="en-US" sz="3000">
                <a:solidFill>
                  <a:srgbClr val="04A704"/>
                </a:solidFill>
              </a:rPr>
              <a:t>end</a:t>
            </a:r>
            <a:r>
              <a:rPr lang="en-US" sz="3000"/>
              <a:t> commands, type</a:t>
            </a:r>
            <a:endParaRPr sz="3000"/>
          </a:p>
          <a:p>
            <a:pPr indent="0" lvl="0" marL="0" rtl="0" algn="l">
              <a:lnSpc>
                <a:spcPct val="115000"/>
              </a:lnSpc>
              <a:spcBef>
                <a:spcPts val="0"/>
              </a:spcBef>
              <a:spcAft>
                <a:spcPts val="0"/>
              </a:spcAft>
              <a:buClr>
                <a:srgbClr val="5B5854"/>
              </a:buClr>
              <a:buSzPts val="3002"/>
              <a:buFont typeface="Arial"/>
              <a:buNone/>
            </a:pPr>
            <a:r>
              <a:t/>
            </a:r>
            <a:endParaRPr sz="3000"/>
          </a:p>
          <a:p>
            <a:pPr indent="0" lvl="0" marL="0" rtl="0" algn="l">
              <a:lnSpc>
                <a:spcPct val="100000"/>
              </a:lnSpc>
              <a:spcBef>
                <a:spcPts val="1000"/>
              </a:spcBef>
              <a:spcAft>
                <a:spcPts val="0"/>
              </a:spcAft>
              <a:buClr>
                <a:srgbClr val="5B5854"/>
              </a:buClr>
              <a:buSzPts val="3002"/>
              <a:buFont typeface="Arial"/>
              <a:buNone/>
            </a:pPr>
            <a:r>
              <a:rPr b="1" lang="en-US" sz="3600">
                <a:solidFill>
                  <a:srgbClr val="000000"/>
                </a:solidFill>
              </a:rPr>
              <a:t>   </a:t>
            </a:r>
            <a:r>
              <a:rPr b="1" lang="en-US" sz="3600">
                <a:solidFill>
                  <a:srgbClr val="0000FF"/>
                </a:solidFill>
              </a:rPr>
              <a:t>      ask </a:t>
            </a:r>
            <a:r>
              <a:rPr b="1" lang="en-US" sz="3600">
                <a:solidFill>
                  <a:srgbClr val="000000"/>
                </a:solidFill>
              </a:rPr>
              <a:t>planktons</a:t>
            </a:r>
            <a:endParaRPr b="1" sz="3600">
              <a:solidFill>
                <a:srgbClr val="000000"/>
              </a:solidFill>
            </a:endParaRPr>
          </a:p>
          <a:p>
            <a:pPr indent="0" lvl="0" marL="0" rtl="0" algn="l">
              <a:lnSpc>
                <a:spcPct val="100000"/>
              </a:lnSpc>
              <a:spcBef>
                <a:spcPts val="0"/>
              </a:spcBef>
              <a:spcAft>
                <a:spcPts val="0"/>
              </a:spcAft>
              <a:buClr>
                <a:srgbClr val="5B5854"/>
              </a:buClr>
              <a:buSzPts val="3002"/>
              <a:buFont typeface="Arial"/>
              <a:buNone/>
            </a:pPr>
            <a:r>
              <a:rPr b="1" lang="en-US" sz="3600">
                <a:solidFill>
                  <a:srgbClr val="000000"/>
                </a:solidFill>
              </a:rPr>
              <a:t>             [ wiggle ]</a:t>
            </a:r>
            <a:endParaRPr b="1" sz="3600">
              <a:solidFill>
                <a:srgbClr val="000000"/>
              </a:solidFill>
            </a:endParaRPr>
          </a:p>
          <a:p>
            <a:pPr indent="0" lvl="0" marL="0" rtl="0" algn="l">
              <a:lnSpc>
                <a:spcPct val="100000"/>
              </a:lnSpc>
              <a:spcBef>
                <a:spcPts val="2500"/>
              </a:spcBef>
              <a:spcAft>
                <a:spcPts val="0"/>
              </a:spcAft>
              <a:buClr>
                <a:srgbClr val="5B5854"/>
              </a:buClr>
              <a:buSzPts val="3002"/>
              <a:buFont typeface="Arial"/>
              <a:buNone/>
            </a:pPr>
            <a:r>
              <a:t/>
            </a:r>
            <a:endParaRPr b="1" sz="700">
              <a:solidFill>
                <a:srgbClr val="000000"/>
              </a:solidFill>
            </a:endParaRPr>
          </a:p>
          <a:p>
            <a:pPr indent="0" lvl="0" marL="0" rtl="0" algn="l">
              <a:lnSpc>
                <a:spcPct val="115000"/>
              </a:lnSpc>
              <a:spcBef>
                <a:spcPts val="2500"/>
              </a:spcBef>
              <a:spcAft>
                <a:spcPts val="0"/>
              </a:spcAft>
              <a:buClr>
                <a:srgbClr val="5B5854"/>
              </a:buClr>
              <a:buSzPts val="3002"/>
              <a:buFont typeface="Arial"/>
              <a:buNone/>
            </a:pPr>
            <a:r>
              <a:rPr lang="en-US" sz="3000"/>
              <a:t>That’s all the planktons need to do for now. </a:t>
            </a:r>
            <a:endParaRPr sz="3000"/>
          </a:p>
          <a:p>
            <a:pPr indent="0" lvl="0" marL="0" marR="0" rtl="0" algn="l">
              <a:lnSpc>
                <a:spcPct val="100000"/>
              </a:lnSpc>
              <a:spcBef>
                <a:spcPts val="1000"/>
              </a:spcBef>
              <a:spcAft>
                <a:spcPts val="0"/>
              </a:spcAft>
              <a:buClr>
                <a:srgbClr val="5B5854"/>
              </a:buClr>
              <a:buSzPts val="3002"/>
              <a:buFont typeface="Arial"/>
              <a:buNone/>
            </a:pPr>
            <a:r>
              <a:rPr lang="en-US" sz="3000"/>
              <a:t>Start a similar procedure to </a:t>
            </a:r>
            <a:r>
              <a:rPr b="1" lang="en-US" sz="3600">
                <a:solidFill>
                  <a:srgbClr val="0000FF"/>
                </a:solidFill>
              </a:rPr>
              <a:t>ask</a:t>
            </a:r>
            <a:r>
              <a:rPr lang="en-US" sz="3000"/>
              <a:t> </a:t>
            </a:r>
            <a:r>
              <a:rPr b="1" lang="en-US" sz="3600">
                <a:solidFill>
                  <a:srgbClr val="000000"/>
                </a:solidFill>
              </a:rPr>
              <a:t>fishes</a:t>
            </a:r>
            <a:r>
              <a:rPr lang="en-US" sz="3000"/>
              <a:t>, and list </a:t>
            </a:r>
            <a:r>
              <a:rPr b="1" lang="en-US" sz="3600">
                <a:solidFill>
                  <a:srgbClr val="000000"/>
                </a:solidFill>
              </a:rPr>
              <a:t>wiggle</a:t>
            </a:r>
            <a:r>
              <a:rPr lang="en-US" sz="3000"/>
              <a:t> as the first command in the brackets.  Leave some empty lines inside the brackets for the fishes, because we will need them to have other behaviors also.  </a:t>
            </a:r>
            <a:endParaRPr sz="3000"/>
          </a:p>
          <a:p>
            <a:pPr indent="0" lvl="0" marL="0" rtl="0" algn="l">
              <a:lnSpc>
                <a:spcPct val="150000"/>
              </a:lnSpc>
              <a:spcBef>
                <a:spcPts val="2500"/>
              </a:spcBef>
              <a:spcAft>
                <a:spcPts val="0"/>
              </a:spcAft>
              <a:buClr>
                <a:srgbClr val="5B5854"/>
              </a:buClr>
              <a:buSzPts val="3002"/>
              <a:buFont typeface="Arial"/>
              <a:buNone/>
            </a:pPr>
            <a:r>
              <a:rPr lang="en-US" sz="3002"/>
              <a:t> </a:t>
            </a:r>
            <a:endParaRPr sz="3002"/>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DEFINE THE WIGGLE PROCEDURE</a:t>
            </a:r>
            <a:endParaRPr sz="4500"/>
          </a:p>
        </p:txBody>
      </p:sp>
      <p:sp>
        <p:nvSpPr>
          <p:cNvPr id="206" name="Google Shape;206;p38"/>
          <p:cNvSpPr txBox="1"/>
          <p:nvPr>
            <p:ph idx="4294967295" type="sldNum"/>
          </p:nvPr>
        </p:nvSpPr>
        <p:spPr>
          <a:xfrm>
            <a:off x="6338642" y="9232900"/>
            <a:ext cx="327515"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07" name="Google Shape;207;p38"/>
          <p:cNvSpPr txBox="1"/>
          <p:nvPr>
            <p:ph idx="4294967295" type="body"/>
          </p:nvPr>
        </p:nvSpPr>
        <p:spPr>
          <a:xfrm>
            <a:off x="673100" y="1727200"/>
            <a:ext cx="11658600" cy="7650300"/>
          </a:xfrm>
          <a:prstGeom prst="rect">
            <a:avLst/>
          </a:prstGeom>
          <a:noFill/>
          <a:ln>
            <a:noFill/>
          </a:ln>
        </p:spPr>
        <p:txBody>
          <a:bodyPr anchorCtr="0" anchor="t" bIns="50800" lIns="50800" spcFirstLastPara="1" rIns="50800" wrap="square" tIns="50800">
            <a:noAutofit/>
          </a:bodyPr>
          <a:lstStyle/>
          <a:p>
            <a:pPr indent="0" lvl="0" marL="0" marR="0" rtl="0" algn="l">
              <a:lnSpc>
                <a:spcPct val="115000"/>
              </a:lnSpc>
              <a:spcBef>
                <a:spcPts val="0"/>
              </a:spcBef>
              <a:spcAft>
                <a:spcPts val="0"/>
              </a:spcAft>
              <a:buClr>
                <a:srgbClr val="5B5854"/>
              </a:buClr>
              <a:buSzPts val="3800"/>
              <a:buFont typeface="Arial"/>
              <a:buNone/>
            </a:pPr>
            <a:r>
              <a:rPr lang="en-US" sz="3000">
                <a:solidFill>
                  <a:srgbClr val="5B5854"/>
                </a:solidFill>
              </a:rPr>
              <a:t>We told the computer to </a:t>
            </a:r>
            <a:r>
              <a:rPr b="1" lang="en-US" sz="3000"/>
              <a:t>wiggle</a:t>
            </a:r>
            <a:r>
              <a:rPr lang="en-US" sz="3000">
                <a:solidFill>
                  <a:srgbClr val="5B5854"/>
                </a:solidFill>
              </a:rPr>
              <a:t>, but now we need to explain what that means (the word appears in black in the code, which means we need to teach it to the program).  </a:t>
            </a:r>
            <a:endParaRPr sz="3000">
              <a:solidFill>
                <a:srgbClr val="5B5854"/>
              </a:solidFill>
            </a:endParaRPr>
          </a:p>
          <a:p>
            <a:pPr indent="0" lvl="0" marL="0" marR="0" rtl="0" algn="l">
              <a:lnSpc>
                <a:spcPct val="115000"/>
              </a:lnSpc>
              <a:spcBef>
                <a:spcPts val="0"/>
              </a:spcBef>
              <a:spcAft>
                <a:spcPts val="0"/>
              </a:spcAft>
              <a:buClr>
                <a:srgbClr val="5B5854"/>
              </a:buClr>
              <a:buSzPts val="3800"/>
              <a:buFont typeface="Arial"/>
              <a:buNone/>
            </a:pPr>
            <a:r>
              <a:t/>
            </a:r>
            <a:endParaRPr sz="2200">
              <a:solidFill>
                <a:srgbClr val="5B5854"/>
              </a:solidFill>
            </a:endParaRPr>
          </a:p>
          <a:p>
            <a:pPr indent="0" lvl="0" marL="0" marR="0" rtl="0" algn="l">
              <a:lnSpc>
                <a:spcPct val="100000"/>
              </a:lnSpc>
              <a:spcBef>
                <a:spcPts val="0"/>
              </a:spcBef>
              <a:spcAft>
                <a:spcPts val="0"/>
              </a:spcAft>
              <a:buNone/>
            </a:pPr>
            <a:r>
              <a:rPr lang="en-US" sz="3000">
                <a:solidFill>
                  <a:srgbClr val="5B5854"/>
                </a:solidFill>
              </a:rPr>
              <a:t>Create a new procedure by starting with </a:t>
            </a:r>
            <a:r>
              <a:rPr b="1" lang="en-US" sz="3600">
                <a:solidFill>
                  <a:srgbClr val="04A704"/>
                </a:solidFill>
              </a:rPr>
              <a:t>to</a:t>
            </a:r>
            <a:r>
              <a:rPr b="1" lang="en-US" sz="3000">
                <a:solidFill>
                  <a:srgbClr val="5B5854"/>
                </a:solidFill>
              </a:rPr>
              <a:t> </a:t>
            </a:r>
            <a:r>
              <a:rPr b="1" lang="en-US" sz="3600">
                <a:solidFill>
                  <a:srgbClr val="000000"/>
                </a:solidFill>
              </a:rPr>
              <a:t>wiggle</a:t>
            </a:r>
            <a:r>
              <a:rPr lang="en-US" sz="3000">
                <a:solidFill>
                  <a:srgbClr val="5B5854"/>
                </a:solidFill>
              </a:rPr>
              <a:t> and ending with </a:t>
            </a:r>
            <a:r>
              <a:rPr b="1" lang="en-US" sz="3600">
                <a:solidFill>
                  <a:srgbClr val="04A704"/>
                </a:solidFill>
              </a:rPr>
              <a:t>end</a:t>
            </a:r>
            <a:r>
              <a:rPr lang="en-US" sz="3000"/>
              <a:t>.</a:t>
            </a:r>
            <a:r>
              <a:rPr lang="en-US" sz="3000">
                <a:solidFill>
                  <a:srgbClr val="5B5854"/>
                </a:solidFill>
              </a:rPr>
              <a:t>  Inside, we want to tell the agents to walk with a little bit of random movement (so they don’t march in a straight line).  Tell them to move </a:t>
            </a:r>
            <a:r>
              <a:rPr b="1" lang="en-US" sz="3616">
                <a:solidFill>
                  <a:srgbClr val="0000FF"/>
                </a:solidFill>
              </a:rPr>
              <a:t>left</a:t>
            </a:r>
            <a:r>
              <a:rPr lang="en-US" sz="3000">
                <a:solidFill>
                  <a:srgbClr val="5B5854"/>
                </a:solidFill>
              </a:rPr>
              <a:t> and </a:t>
            </a:r>
            <a:r>
              <a:rPr b="1" lang="en-US" sz="3616">
                <a:solidFill>
                  <a:srgbClr val="0000FF"/>
                </a:solidFill>
              </a:rPr>
              <a:t>right</a:t>
            </a:r>
            <a:r>
              <a:rPr lang="en-US" sz="3000">
                <a:solidFill>
                  <a:srgbClr val="5B5854"/>
                </a:solidFill>
              </a:rPr>
              <a:t> a </a:t>
            </a:r>
            <a:r>
              <a:rPr b="1" lang="en-US" sz="3616">
                <a:solidFill>
                  <a:srgbClr val="930BAF"/>
                </a:solidFill>
              </a:rPr>
              <a:t>random</a:t>
            </a:r>
            <a:r>
              <a:rPr lang="en-US" sz="3000">
                <a:solidFill>
                  <a:srgbClr val="5B5854"/>
                </a:solidFill>
              </a:rPr>
              <a:t> 10 degrees.</a:t>
            </a:r>
            <a:endParaRPr sz="3000">
              <a:solidFill>
                <a:srgbClr val="5B5854"/>
              </a:solidFill>
            </a:endParaRPr>
          </a:p>
          <a:p>
            <a:pPr indent="0" lvl="0" marL="0" marR="0" rtl="0" algn="l">
              <a:lnSpc>
                <a:spcPct val="100000"/>
              </a:lnSpc>
              <a:spcBef>
                <a:spcPts val="0"/>
              </a:spcBef>
              <a:spcAft>
                <a:spcPts val="0"/>
              </a:spcAft>
              <a:buNone/>
            </a:pPr>
            <a:r>
              <a:t/>
            </a:r>
            <a:endParaRPr sz="3000">
              <a:solidFill>
                <a:srgbClr val="5B585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DEFINE THE WIGGLE PROCEDURE</a:t>
            </a:r>
            <a:endParaRPr sz="4500"/>
          </a:p>
        </p:txBody>
      </p:sp>
      <p:sp>
        <p:nvSpPr>
          <p:cNvPr id="213" name="Google Shape;213;p39"/>
          <p:cNvSpPr txBox="1"/>
          <p:nvPr>
            <p:ph idx="4294967295" type="sldNum"/>
          </p:nvPr>
        </p:nvSpPr>
        <p:spPr>
          <a:xfrm>
            <a:off x="6338642" y="9232900"/>
            <a:ext cx="3276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14" name="Google Shape;214;p39"/>
          <p:cNvSpPr txBox="1"/>
          <p:nvPr>
            <p:ph idx="4294967295" type="body"/>
          </p:nvPr>
        </p:nvSpPr>
        <p:spPr>
          <a:xfrm>
            <a:off x="673100" y="1727200"/>
            <a:ext cx="11658600" cy="76503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lang="en-US" sz="3000">
                <a:solidFill>
                  <a:srgbClr val="5B5854"/>
                </a:solidFill>
              </a:rPr>
              <a:t>Now that the agents are turning, they are ready to move </a:t>
            </a:r>
            <a:r>
              <a:rPr b="1" lang="en-US" sz="3616">
                <a:solidFill>
                  <a:srgbClr val="0000FF"/>
                </a:solidFill>
              </a:rPr>
              <a:t>forward</a:t>
            </a:r>
            <a:r>
              <a:rPr lang="en-US" sz="3000">
                <a:solidFill>
                  <a:srgbClr val="5B5854"/>
                </a:solidFill>
              </a:rPr>
              <a:t>.  </a:t>
            </a:r>
            <a:endParaRPr sz="3000">
              <a:solidFill>
                <a:srgbClr val="5B5854"/>
              </a:solidFill>
            </a:endParaRPr>
          </a:p>
          <a:p>
            <a:pPr indent="0" lvl="0" marL="0" marR="0" rtl="0" algn="l">
              <a:lnSpc>
                <a:spcPct val="100000"/>
              </a:lnSpc>
              <a:spcBef>
                <a:spcPts val="0"/>
              </a:spcBef>
              <a:spcAft>
                <a:spcPts val="0"/>
              </a:spcAft>
              <a:buNone/>
            </a:pPr>
            <a:r>
              <a:t/>
            </a:r>
            <a:endParaRPr sz="3000"/>
          </a:p>
          <a:p>
            <a:pPr indent="0" lvl="0" marL="0" marR="0" rtl="0" algn="l">
              <a:lnSpc>
                <a:spcPct val="100000"/>
              </a:lnSpc>
              <a:spcBef>
                <a:spcPts val="0"/>
              </a:spcBef>
              <a:spcAft>
                <a:spcPts val="0"/>
              </a:spcAft>
              <a:buNone/>
            </a:pPr>
            <a:r>
              <a:rPr lang="en-US" sz="3000">
                <a:solidFill>
                  <a:srgbClr val="5B5854"/>
                </a:solidFill>
              </a:rPr>
              <a:t>Since we are going to have them interact with other agents (the fish with the plankton), they should move </a:t>
            </a:r>
            <a:r>
              <a:rPr b="1" lang="en-US" sz="3616">
                <a:solidFill>
                  <a:srgbClr val="0000FF"/>
                </a:solidFill>
              </a:rPr>
              <a:t>forward</a:t>
            </a:r>
            <a:r>
              <a:rPr lang="en-US" sz="3000">
                <a:solidFill>
                  <a:srgbClr val="5B5854"/>
                </a:solidFill>
              </a:rPr>
              <a:t> </a:t>
            </a:r>
            <a:r>
              <a:rPr b="1" lang="en-US" sz="3616">
                <a:solidFill>
                  <a:srgbClr val="CC0000"/>
                </a:solidFill>
              </a:rPr>
              <a:t>1</a:t>
            </a:r>
            <a:r>
              <a:rPr lang="en-US" sz="3000">
                <a:solidFill>
                  <a:srgbClr val="5B5854"/>
                </a:solidFill>
              </a:rPr>
              <a:t> step at a time.  </a:t>
            </a:r>
            <a:endParaRPr sz="3000">
              <a:solidFill>
                <a:srgbClr val="5B5854"/>
              </a:solidFill>
            </a:endParaRPr>
          </a:p>
          <a:p>
            <a:pPr indent="0" lvl="0" marL="0" marR="0" rtl="0" algn="l">
              <a:lnSpc>
                <a:spcPct val="100000"/>
              </a:lnSpc>
              <a:spcBef>
                <a:spcPts val="0"/>
              </a:spcBef>
              <a:spcAft>
                <a:spcPts val="0"/>
              </a:spcAft>
              <a:buNone/>
            </a:pPr>
            <a:r>
              <a:t/>
            </a:r>
            <a:endParaRPr sz="3000"/>
          </a:p>
          <a:p>
            <a:pPr indent="0" lvl="0" marL="0" marR="0" rtl="0" algn="l">
              <a:lnSpc>
                <a:spcPct val="100000"/>
              </a:lnSpc>
              <a:spcBef>
                <a:spcPts val="0"/>
              </a:spcBef>
              <a:spcAft>
                <a:spcPts val="0"/>
              </a:spcAft>
              <a:buNone/>
            </a:pPr>
            <a:r>
              <a:rPr lang="en-US" sz="3000">
                <a:solidFill>
                  <a:srgbClr val="5B5854"/>
                </a:solidFill>
              </a:rPr>
              <a:t>More than 1 step can cause the agents to “jump” over each other rather than colliding, so 1 step forward is best.  If you need some agents to move faster than others, make the slow agents move less than 1 step - li</a:t>
            </a:r>
            <a:r>
              <a:rPr lang="en-US" sz="3000"/>
              <a:t>ke 0.5 steps - at a time.  </a:t>
            </a:r>
            <a:endParaRPr sz="3000">
              <a:solidFill>
                <a:srgbClr val="5B585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WIGGLE PROCEDURE</a:t>
            </a:r>
            <a:endParaRPr sz="4500"/>
          </a:p>
        </p:txBody>
      </p:sp>
      <p:sp>
        <p:nvSpPr>
          <p:cNvPr id="220" name="Google Shape;220;p40"/>
          <p:cNvSpPr txBox="1"/>
          <p:nvPr>
            <p:ph idx="4294967295" type="sldNum"/>
          </p:nvPr>
        </p:nvSpPr>
        <p:spPr>
          <a:xfrm>
            <a:off x="6331957" y="9232900"/>
            <a:ext cx="340885"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21" name="Google Shape;221;p40"/>
          <p:cNvSpPr txBox="1"/>
          <p:nvPr>
            <p:ph idx="4294967295" type="body"/>
          </p:nvPr>
        </p:nvSpPr>
        <p:spPr>
          <a:xfrm>
            <a:off x="611600" y="1665700"/>
            <a:ext cx="11658600" cy="7428600"/>
          </a:xfrm>
          <a:prstGeom prst="rect">
            <a:avLst/>
          </a:prstGeom>
          <a:noFill/>
          <a:ln>
            <a:noFill/>
          </a:ln>
        </p:spPr>
        <p:txBody>
          <a:bodyPr anchorCtr="0" anchor="t" bIns="50800" lIns="50800" spcFirstLastPara="1" rIns="50800" wrap="square" tIns="50800">
            <a:noAutofit/>
          </a:bodyPr>
          <a:lstStyle/>
          <a:p>
            <a:pPr indent="0" lvl="0" marL="0" rtl="0" algn="l">
              <a:lnSpc>
                <a:spcPct val="150000"/>
              </a:lnSpc>
              <a:spcBef>
                <a:spcPts val="0"/>
              </a:spcBef>
              <a:spcAft>
                <a:spcPts val="0"/>
              </a:spcAft>
              <a:buClr>
                <a:srgbClr val="5B5854"/>
              </a:buClr>
              <a:buSzPts val="3116"/>
              <a:buFont typeface="Arial"/>
              <a:buNone/>
            </a:pPr>
            <a:r>
              <a:rPr lang="en-US" sz="3016"/>
              <a:t>Your finished “wiggle” procedure might look like this:</a:t>
            </a:r>
            <a:endParaRPr sz="3016"/>
          </a:p>
          <a:p>
            <a:pPr indent="0" lvl="0" marL="457200" rtl="0" algn="l">
              <a:lnSpc>
                <a:spcPct val="100000"/>
              </a:lnSpc>
              <a:spcBef>
                <a:spcPts val="0"/>
              </a:spcBef>
              <a:spcAft>
                <a:spcPts val="0"/>
              </a:spcAft>
              <a:buNone/>
            </a:pPr>
            <a:r>
              <a:rPr b="1" lang="en-US" sz="3616">
                <a:solidFill>
                  <a:srgbClr val="04A704"/>
                </a:solidFill>
              </a:rPr>
              <a:t>to</a:t>
            </a:r>
            <a:r>
              <a:rPr b="1" lang="en-US" sz="3616">
                <a:solidFill>
                  <a:srgbClr val="000000"/>
                </a:solidFill>
              </a:rPr>
              <a:t> wiggle           </a:t>
            </a:r>
            <a:r>
              <a:rPr b="1" lang="en-US" sz="3600">
                <a:solidFill>
                  <a:srgbClr val="CC0000"/>
                </a:solidFill>
              </a:rPr>
              <a:t> </a:t>
            </a:r>
            <a:r>
              <a:rPr b="1" lang="en-US" sz="3000">
                <a:solidFill>
                  <a:srgbClr val="9A958E"/>
                </a:solidFill>
              </a:rPr>
              <a:t>;;  Turn randomly right &amp; left, and forward</a:t>
            </a:r>
            <a:endParaRPr b="1" sz="3616">
              <a:solidFill>
                <a:srgbClr val="000000"/>
              </a:solidFill>
            </a:endParaRPr>
          </a:p>
          <a:p>
            <a:pPr indent="0" lvl="0" marL="457200" rtl="0" algn="l">
              <a:lnSpc>
                <a:spcPct val="100000"/>
              </a:lnSpc>
              <a:spcBef>
                <a:spcPts val="0"/>
              </a:spcBef>
              <a:spcAft>
                <a:spcPts val="0"/>
              </a:spcAft>
              <a:buNone/>
            </a:pPr>
            <a:r>
              <a:rPr b="1" lang="en-US" sz="3616">
                <a:solidFill>
                  <a:srgbClr val="0000FF"/>
                </a:solidFill>
              </a:rPr>
              <a:t>  right </a:t>
            </a:r>
            <a:r>
              <a:rPr b="1" lang="en-US" sz="3616">
                <a:solidFill>
                  <a:srgbClr val="930BAF"/>
                </a:solidFill>
              </a:rPr>
              <a:t>random</a:t>
            </a:r>
            <a:r>
              <a:rPr b="1" lang="en-US" sz="3616">
                <a:solidFill>
                  <a:srgbClr val="000000"/>
                </a:solidFill>
              </a:rPr>
              <a:t> </a:t>
            </a:r>
            <a:r>
              <a:rPr b="1" lang="en-US" sz="3616">
                <a:solidFill>
                  <a:srgbClr val="CC0000"/>
                </a:solidFill>
              </a:rPr>
              <a:t>10 </a:t>
            </a:r>
            <a:r>
              <a:rPr b="1" lang="en-US" sz="3616">
                <a:solidFill>
                  <a:srgbClr val="000000"/>
                </a:solidFill>
              </a:rPr>
              <a:t>  </a:t>
            </a:r>
            <a:endParaRPr b="1" sz="3616">
              <a:solidFill>
                <a:srgbClr val="000000"/>
              </a:solidFill>
            </a:endParaRPr>
          </a:p>
          <a:p>
            <a:pPr indent="0" lvl="0" marL="457200" rtl="0" algn="l">
              <a:lnSpc>
                <a:spcPct val="100000"/>
              </a:lnSpc>
              <a:spcBef>
                <a:spcPts val="0"/>
              </a:spcBef>
              <a:spcAft>
                <a:spcPts val="0"/>
              </a:spcAft>
              <a:buNone/>
            </a:pPr>
            <a:r>
              <a:rPr b="1" lang="en-US" sz="3616">
                <a:solidFill>
                  <a:srgbClr val="0000FF"/>
                </a:solidFill>
              </a:rPr>
              <a:t>  left </a:t>
            </a:r>
            <a:r>
              <a:rPr b="1" lang="en-US" sz="3616">
                <a:solidFill>
                  <a:srgbClr val="930BAF"/>
                </a:solidFill>
              </a:rPr>
              <a:t>random</a:t>
            </a:r>
            <a:r>
              <a:rPr b="1" lang="en-US" sz="3616">
                <a:solidFill>
                  <a:srgbClr val="CC0000"/>
                </a:solidFill>
              </a:rPr>
              <a:t> 10  </a:t>
            </a:r>
            <a:r>
              <a:rPr b="1" lang="en-US" sz="3616">
                <a:solidFill>
                  <a:srgbClr val="000000"/>
                </a:solidFill>
              </a:rPr>
              <a:t> </a:t>
            </a:r>
            <a:endParaRPr b="1" sz="3616">
              <a:solidFill>
                <a:srgbClr val="000000"/>
              </a:solidFill>
            </a:endParaRPr>
          </a:p>
          <a:p>
            <a:pPr indent="0" lvl="0" marL="457200" rtl="0" algn="l">
              <a:lnSpc>
                <a:spcPct val="100000"/>
              </a:lnSpc>
              <a:spcBef>
                <a:spcPts val="0"/>
              </a:spcBef>
              <a:spcAft>
                <a:spcPts val="0"/>
              </a:spcAft>
              <a:buNone/>
            </a:pPr>
            <a:r>
              <a:rPr b="1" lang="en-US" sz="3616">
                <a:solidFill>
                  <a:srgbClr val="000000"/>
                </a:solidFill>
              </a:rPr>
              <a:t> </a:t>
            </a:r>
            <a:r>
              <a:rPr b="1" lang="en-US" sz="3616">
                <a:solidFill>
                  <a:srgbClr val="0000FF"/>
                </a:solidFill>
              </a:rPr>
              <a:t> forward</a:t>
            </a:r>
            <a:r>
              <a:rPr b="1" lang="en-US" sz="3616">
                <a:solidFill>
                  <a:srgbClr val="000000"/>
                </a:solidFill>
              </a:rPr>
              <a:t> </a:t>
            </a:r>
            <a:r>
              <a:rPr b="1" lang="en-US" sz="3616">
                <a:solidFill>
                  <a:srgbClr val="CC0000"/>
                </a:solidFill>
              </a:rPr>
              <a:t>1</a:t>
            </a:r>
            <a:endParaRPr b="1" sz="3616">
              <a:solidFill>
                <a:srgbClr val="CC0000"/>
              </a:solidFill>
            </a:endParaRPr>
          </a:p>
          <a:p>
            <a:pPr indent="0" lvl="0" marL="457200" rtl="0" algn="l">
              <a:lnSpc>
                <a:spcPct val="100000"/>
              </a:lnSpc>
              <a:spcBef>
                <a:spcPts val="0"/>
              </a:spcBef>
              <a:spcAft>
                <a:spcPts val="0"/>
              </a:spcAft>
              <a:buNone/>
            </a:pPr>
            <a:r>
              <a:rPr b="1" lang="en-US" sz="3616">
                <a:solidFill>
                  <a:srgbClr val="04A704"/>
                </a:solidFill>
              </a:rPr>
              <a:t>end</a:t>
            </a:r>
            <a:endParaRPr b="1" sz="3616">
              <a:solidFill>
                <a:srgbClr val="04A704"/>
              </a:solidFill>
            </a:endParaRPr>
          </a:p>
          <a:p>
            <a:pPr indent="0" lvl="0" marL="0" rtl="0" algn="l">
              <a:lnSpc>
                <a:spcPct val="115000"/>
              </a:lnSpc>
              <a:spcBef>
                <a:spcPts val="2600"/>
              </a:spcBef>
              <a:spcAft>
                <a:spcPts val="0"/>
              </a:spcAft>
              <a:buClr>
                <a:schemeClr val="dk1"/>
              </a:buClr>
              <a:buSzPts val="3116"/>
              <a:buFont typeface="Arial"/>
              <a:buNone/>
            </a:pPr>
            <a:r>
              <a:rPr lang="en-US" sz="3016">
                <a:solidFill>
                  <a:schemeClr val="dk1"/>
                </a:solidFill>
              </a:rPr>
              <a:t>Add a </a:t>
            </a:r>
            <a:r>
              <a:rPr lang="en-US" sz="3016">
                <a:solidFill>
                  <a:schemeClr val="dk1"/>
                </a:solidFill>
              </a:rPr>
              <a:t>comment after</a:t>
            </a:r>
            <a:r>
              <a:rPr b="1" lang="en-US" sz="3016">
                <a:solidFill>
                  <a:schemeClr val="dk1"/>
                </a:solidFill>
              </a:rPr>
              <a:t> </a:t>
            </a:r>
            <a:r>
              <a:rPr b="1" lang="en-US" sz="3016">
                <a:solidFill>
                  <a:srgbClr val="B7B7B7"/>
                </a:solidFill>
              </a:rPr>
              <a:t>semicolons ;; </a:t>
            </a:r>
            <a:r>
              <a:rPr lang="en-US" sz="3016">
                <a:solidFill>
                  <a:schemeClr val="dk1"/>
                </a:solidFill>
              </a:rPr>
              <a:t>so the computer doesn’t read them), then save and check your model (green checkmark in download, Recompile Code in Web).  Go to the Interface to see if your agents are moving the way you want.  </a:t>
            </a:r>
            <a:endParaRPr sz="3016">
              <a:solidFill>
                <a:schemeClr val="dk1"/>
              </a:solidFill>
            </a:endParaRPr>
          </a:p>
          <a:p>
            <a:pPr indent="0" lvl="0" marL="457200" marR="0" rtl="0" algn="l">
              <a:lnSpc>
                <a:spcPct val="100000"/>
              </a:lnSpc>
              <a:spcBef>
                <a:spcPts val="0"/>
              </a:spcBef>
              <a:spcAft>
                <a:spcPts val="0"/>
              </a:spcAft>
              <a:buNone/>
            </a:pPr>
            <a:r>
              <a:t/>
            </a:r>
            <a:endParaRPr sz="3016">
              <a:solidFill>
                <a:schemeClr val="dk1"/>
              </a:solidFill>
            </a:endParaRPr>
          </a:p>
          <a:p>
            <a:pPr indent="0" lvl="0" marL="0" marR="0" rtl="0" algn="l">
              <a:lnSpc>
                <a:spcPct val="100000"/>
              </a:lnSpc>
              <a:spcBef>
                <a:spcPts val="0"/>
              </a:spcBef>
              <a:spcAft>
                <a:spcPts val="0"/>
              </a:spcAft>
              <a:buNone/>
            </a:pPr>
            <a:r>
              <a:rPr lang="en-US" sz="3016">
                <a:solidFill>
                  <a:schemeClr val="dk1"/>
                </a:solidFill>
              </a:rPr>
              <a:t>The fishes &amp; the plankton should be wiggling when you push </a:t>
            </a:r>
            <a:r>
              <a:rPr b="1" lang="en-US" sz="3616">
                <a:solidFill>
                  <a:srgbClr val="000000"/>
                </a:solidFill>
              </a:rPr>
              <a:t>go</a:t>
            </a:r>
            <a:r>
              <a:rPr lang="en-US" sz="3016">
                <a:solidFill>
                  <a:schemeClr val="dk1"/>
                </a:solidFill>
              </a:rPr>
              <a:t>. </a:t>
            </a:r>
            <a:r>
              <a:rPr lang="en-US" sz="3116">
                <a:solidFill>
                  <a:schemeClr val="dk1"/>
                </a:solidFil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OTHER </a:t>
            </a:r>
            <a:r>
              <a:rPr lang="en-US"/>
              <a:t>PROCEDURES</a:t>
            </a:r>
            <a:endParaRPr sz="4500"/>
          </a:p>
        </p:txBody>
      </p:sp>
      <p:sp>
        <p:nvSpPr>
          <p:cNvPr id="227" name="Google Shape;227;p41"/>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28" name="Google Shape;228;p41"/>
          <p:cNvSpPr txBox="1"/>
          <p:nvPr>
            <p:ph idx="4294967295" type="body"/>
          </p:nvPr>
        </p:nvSpPr>
        <p:spPr>
          <a:xfrm>
            <a:off x="611600" y="1665700"/>
            <a:ext cx="11658600" cy="7428600"/>
          </a:xfrm>
          <a:prstGeom prst="rect">
            <a:avLst/>
          </a:prstGeom>
          <a:noFill/>
          <a:ln cap="flat" cmpd="sng" w="9525">
            <a:solidFill>
              <a:srgbClr val="38761D"/>
            </a:solidFill>
            <a:prstDash val="solid"/>
            <a:round/>
            <a:headEnd len="sm" w="sm" type="none"/>
            <a:tailEnd len="sm" w="sm" type="none"/>
          </a:ln>
        </p:spPr>
        <p:txBody>
          <a:bodyPr anchorCtr="0" anchor="t" bIns="50800" lIns="50800" spcFirstLastPara="1" rIns="50800" wrap="square" tIns="50800">
            <a:noAutofit/>
          </a:bodyPr>
          <a:lstStyle/>
          <a:p>
            <a:pPr indent="0" lvl="0" marL="0" marR="0" rtl="0" algn="l">
              <a:lnSpc>
                <a:spcPct val="150000"/>
              </a:lnSpc>
              <a:spcBef>
                <a:spcPts val="2600"/>
              </a:spcBef>
              <a:spcAft>
                <a:spcPts val="0"/>
              </a:spcAft>
              <a:buClr>
                <a:schemeClr val="dk1"/>
              </a:buClr>
              <a:buSzPts val="3116"/>
              <a:buFont typeface="Arial"/>
              <a:buNone/>
            </a:pPr>
            <a:r>
              <a:rPr lang="en-US" sz="3016"/>
              <a:t>We need to create several more procedures.  Each procedure must start with </a:t>
            </a:r>
            <a:r>
              <a:rPr b="1" lang="en-US" sz="3016">
                <a:solidFill>
                  <a:srgbClr val="04A704"/>
                </a:solidFill>
              </a:rPr>
              <a:t>to</a:t>
            </a:r>
            <a:r>
              <a:rPr lang="en-US" sz="3016"/>
              <a:t> and end with </a:t>
            </a:r>
            <a:r>
              <a:rPr b="1" lang="en-US" sz="3016">
                <a:solidFill>
                  <a:srgbClr val="04A704"/>
                </a:solidFill>
              </a:rPr>
              <a:t>end</a:t>
            </a:r>
            <a:r>
              <a:rPr lang="en-US" sz="3016"/>
              <a:t>.  </a:t>
            </a:r>
            <a:endParaRPr sz="3016"/>
          </a:p>
          <a:p>
            <a:pPr indent="0" lvl="0" marL="0" marR="0" rtl="0" algn="l">
              <a:lnSpc>
                <a:spcPct val="150000"/>
              </a:lnSpc>
              <a:spcBef>
                <a:spcPts val="2600"/>
              </a:spcBef>
              <a:spcAft>
                <a:spcPts val="0"/>
              </a:spcAft>
              <a:buClr>
                <a:schemeClr val="dk1"/>
              </a:buClr>
              <a:buSzPts val="3116"/>
              <a:buFont typeface="Arial"/>
              <a:buNone/>
            </a:pPr>
            <a:r>
              <a:rPr lang="en-US" sz="3016"/>
              <a:t>We also need to call each procedure (write the exact name of the procedure, like </a:t>
            </a:r>
            <a:r>
              <a:rPr b="1" lang="en-US" sz="3016">
                <a:solidFill>
                  <a:srgbClr val="000000"/>
                </a:solidFill>
              </a:rPr>
              <a:t>wiggle</a:t>
            </a:r>
            <a:r>
              <a:rPr lang="en-US" sz="3016"/>
              <a:t>) inside the </a:t>
            </a:r>
            <a:r>
              <a:rPr b="1" lang="en-US" sz="3016">
                <a:solidFill>
                  <a:srgbClr val="0000FF"/>
                </a:solidFill>
              </a:rPr>
              <a:t>ask</a:t>
            </a:r>
            <a:r>
              <a:rPr b="1" lang="en-US" sz="3016"/>
              <a:t> </a:t>
            </a:r>
            <a:r>
              <a:rPr b="1" lang="en-US" sz="3016">
                <a:solidFill>
                  <a:srgbClr val="000000"/>
                </a:solidFill>
              </a:rPr>
              <a:t>fishes</a:t>
            </a:r>
            <a:r>
              <a:rPr lang="en-US" sz="3016"/>
              <a:t> brackets.  </a:t>
            </a:r>
            <a:endParaRPr sz="3016"/>
          </a:p>
          <a:p>
            <a:pPr indent="0" lvl="0" marL="0" marR="0" rtl="0" algn="l">
              <a:lnSpc>
                <a:spcPct val="150000"/>
              </a:lnSpc>
              <a:spcBef>
                <a:spcPts val="2600"/>
              </a:spcBef>
              <a:spcAft>
                <a:spcPts val="0"/>
              </a:spcAft>
              <a:buClr>
                <a:schemeClr val="dk1"/>
              </a:buClr>
              <a:buSzPts val="3116"/>
              <a:buFont typeface="Arial"/>
              <a:buNone/>
            </a:pPr>
            <a:r>
              <a:rPr lang="en-US" sz="3016"/>
              <a:t>First, create a procedure that imposes an energy cost on the fishes’s movement - with every step, they should lose 1 unit of energy.  Name this procedure </a:t>
            </a:r>
            <a:r>
              <a:rPr b="1" lang="en-US" sz="3616">
                <a:solidFill>
                  <a:srgbClr val="000000"/>
                </a:solidFill>
              </a:rPr>
              <a:t>move-cost.  </a:t>
            </a:r>
            <a:endParaRPr sz="3116"/>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OTHER PROCEDURES</a:t>
            </a:r>
            <a:endParaRPr sz="4500"/>
          </a:p>
        </p:txBody>
      </p:sp>
      <p:sp>
        <p:nvSpPr>
          <p:cNvPr id="234" name="Google Shape;234;p42"/>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35" name="Google Shape;235;p42"/>
          <p:cNvSpPr txBox="1"/>
          <p:nvPr>
            <p:ph idx="4294967295" type="body"/>
          </p:nvPr>
        </p:nvSpPr>
        <p:spPr>
          <a:xfrm>
            <a:off x="611600" y="1665700"/>
            <a:ext cx="11658600" cy="7428600"/>
          </a:xfrm>
          <a:prstGeom prst="rect">
            <a:avLst/>
          </a:prstGeom>
          <a:noFill/>
          <a:ln cap="flat" cmpd="sng" w="9525">
            <a:solidFill>
              <a:srgbClr val="38761D"/>
            </a:solidFill>
            <a:prstDash val="solid"/>
            <a:round/>
            <a:headEnd len="sm" w="sm" type="none"/>
            <a:tailEnd len="sm" w="sm" type="none"/>
          </a:ln>
        </p:spPr>
        <p:txBody>
          <a:bodyPr anchorCtr="0" anchor="t" bIns="50800" lIns="50800" spcFirstLastPara="1" rIns="50800" wrap="square" tIns="50800">
            <a:noAutofit/>
          </a:bodyPr>
          <a:lstStyle/>
          <a:p>
            <a:pPr indent="0" lvl="0" marL="0" rtl="0" algn="l">
              <a:spcBef>
                <a:spcPts val="2600"/>
              </a:spcBef>
              <a:spcAft>
                <a:spcPts val="0"/>
              </a:spcAft>
              <a:buClr>
                <a:schemeClr val="dk1"/>
              </a:buClr>
              <a:buSzPts val="3116"/>
              <a:buFont typeface="Arial"/>
              <a:buNone/>
            </a:pPr>
            <a:r>
              <a:rPr lang="en-US" sz="3016"/>
              <a:t>Your finished procedure might look like this:  </a:t>
            </a:r>
            <a:r>
              <a:rPr lang="en-US" sz="3016"/>
              <a:t> </a:t>
            </a:r>
            <a:endParaRPr sz="3016"/>
          </a:p>
          <a:p>
            <a:pPr indent="0" lvl="0" marL="0" rtl="0" algn="l">
              <a:lnSpc>
                <a:spcPct val="100000"/>
              </a:lnSpc>
              <a:spcBef>
                <a:spcPts val="0"/>
              </a:spcBef>
              <a:spcAft>
                <a:spcPts val="0"/>
              </a:spcAft>
              <a:buClr>
                <a:schemeClr val="dk1"/>
              </a:buClr>
              <a:buSzPts val="3116"/>
              <a:buFont typeface="Arial"/>
              <a:buNone/>
            </a:pPr>
            <a:r>
              <a:rPr lang="en-US" sz="3116">
                <a:solidFill>
                  <a:schemeClr val="dk1"/>
                </a:solidFill>
              </a:rPr>
              <a:t>         </a:t>
            </a:r>
            <a:r>
              <a:rPr b="1" lang="en-US" sz="3616">
                <a:solidFill>
                  <a:srgbClr val="04A704"/>
                </a:solidFill>
              </a:rPr>
              <a:t>to</a:t>
            </a:r>
            <a:r>
              <a:rPr b="1" lang="en-US" sz="3616">
                <a:solidFill>
                  <a:schemeClr val="dk1"/>
                </a:solidFill>
              </a:rPr>
              <a:t> </a:t>
            </a:r>
            <a:r>
              <a:rPr b="1" lang="en-US" sz="3616">
                <a:solidFill>
                  <a:srgbClr val="000000"/>
                </a:solidFill>
              </a:rPr>
              <a:t>move-cost  </a:t>
            </a:r>
            <a:r>
              <a:rPr b="1" lang="en-US" sz="3600">
                <a:solidFill>
                  <a:srgbClr val="CC0000"/>
                </a:solidFill>
              </a:rPr>
              <a:t>       </a:t>
            </a:r>
            <a:r>
              <a:rPr b="1" lang="en-US" sz="3000">
                <a:solidFill>
                  <a:srgbClr val="9A958E"/>
                </a:solidFill>
              </a:rPr>
              <a:t>;;  Fish lose energy when they move</a:t>
            </a:r>
            <a:endParaRPr b="1" sz="3616">
              <a:solidFill>
                <a:srgbClr val="000000"/>
              </a:solidFill>
            </a:endParaRPr>
          </a:p>
          <a:p>
            <a:pPr indent="0" lvl="0" marL="457200" rtl="0" algn="l">
              <a:lnSpc>
                <a:spcPct val="100000"/>
              </a:lnSpc>
              <a:spcBef>
                <a:spcPts val="0"/>
              </a:spcBef>
              <a:spcAft>
                <a:spcPts val="0"/>
              </a:spcAft>
              <a:buNone/>
            </a:pPr>
            <a:r>
              <a:rPr b="1" lang="en-US" sz="3616">
                <a:solidFill>
                  <a:schemeClr val="dk1"/>
                </a:solidFill>
              </a:rPr>
              <a:t>      </a:t>
            </a:r>
            <a:r>
              <a:rPr b="1" lang="en-US" sz="3616">
                <a:solidFill>
                  <a:schemeClr val="hlink"/>
                </a:solidFill>
              </a:rPr>
              <a:t> set</a:t>
            </a:r>
            <a:r>
              <a:rPr b="1" lang="en-US" sz="3616">
                <a:solidFill>
                  <a:schemeClr val="dk1"/>
                </a:solidFill>
              </a:rPr>
              <a:t> </a:t>
            </a:r>
            <a:r>
              <a:rPr b="1" lang="en-US" sz="3616">
                <a:solidFill>
                  <a:srgbClr val="000000"/>
                </a:solidFill>
              </a:rPr>
              <a:t>energy energy - </a:t>
            </a:r>
            <a:r>
              <a:rPr b="1" lang="en-US" sz="3616">
                <a:solidFill>
                  <a:srgbClr val="CC0000"/>
                </a:solidFill>
              </a:rPr>
              <a:t>1  </a:t>
            </a:r>
            <a:r>
              <a:rPr b="1" lang="en-US" sz="3616">
                <a:solidFill>
                  <a:schemeClr val="dk1"/>
                </a:solidFill>
              </a:rPr>
              <a:t> </a:t>
            </a:r>
            <a:endParaRPr b="1" sz="3616">
              <a:solidFill>
                <a:schemeClr val="dk1"/>
              </a:solidFill>
            </a:endParaRPr>
          </a:p>
          <a:p>
            <a:pPr indent="0" lvl="0" marL="457200" rtl="0" algn="l">
              <a:lnSpc>
                <a:spcPct val="100000"/>
              </a:lnSpc>
              <a:spcBef>
                <a:spcPts val="0"/>
              </a:spcBef>
              <a:spcAft>
                <a:spcPts val="0"/>
              </a:spcAft>
              <a:buNone/>
            </a:pPr>
            <a:r>
              <a:rPr b="1" lang="en-US" sz="3616">
                <a:solidFill>
                  <a:srgbClr val="04A704"/>
                </a:solidFill>
              </a:rPr>
              <a:t>    end</a:t>
            </a:r>
            <a:endParaRPr sz="3116">
              <a:solidFill>
                <a:schemeClr val="dk1"/>
              </a:solidFill>
            </a:endParaRPr>
          </a:p>
          <a:p>
            <a:pPr indent="0" lvl="0" marL="0" rtl="0" algn="l">
              <a:spcBef>
                <a:spcPts val="2600"/>
              </a:spcBef>
              <a:spcAft>
                <a:spcPts val="0"/>
              </a:spcAft>
              <a:buClr>
                <a:schemeClr val="dk1"/>
              </a:buClr>
              <a:buSzPts val="3116"/>
              <a:buFont typeface="Arial"/>
              <a:buNone/>
            </a:pPr>
            <a:r>
              <a:t/>
            </a:r>
            <a:endParaRPr sz="3116"/>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EAT</a:t>
            </a:r>
            <a:r>
              <a:rPr lang="en-US"/>
              <a:t> PROCEDURE</a:t>
            </a:r>
            <a:endParaRPr sz="4500"/>
          </a:p>
        </p:txBody>
      </p:sp>
      <p:sp>
        <p:nvSpPr>
          <p:cNvPr id="241" name="Google Shape;241;p43"/>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42" name="Google Shape;242;p43"/>
          <p:cNvSpPr txBox="1"/>
          <p:nvPr>
            <p:ph idx="4294967295" type="body"/>
          </p:nvPr>
        </p:nvSpPr>
        <p:spPr>
          <a:xfrm>
            <a:off x="673050" y="1333600"/>
            <a:ext cx="11658600" cy="77139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rgbClr val="5B5854"/>
              </a:buClr>
              <a:buSzPts val="3116"/>
              <a:buFont typeface="Arial"/>
              <a:buNone/>
            </a:pPr>
            <a:r>
              <a:rPr lang="en-US" sz="3016"/>
              <a:t>We want the fishes to “eat” the plankton and gain energy.  </a:t>
            </a:r>
            <a:endParaRPr sz="3016"/>
          </a:p>
          <a:p>
            <a:pPr indent="0" lvl="0" marL="0" marR="0" rtl="0" algn="l">
              <a:lnSpc>
                <a:spcPct val="100000"/>
              </a:lnSpc>
              <a:spcBef>
                <a:spcPts val="0"/>
              </a:spcBef>
              <a:spcAft>
                <a:spcPts val="0"/>
              </a:spcAft>
              <a:buNone/>
            </a:pPr>
            <a:r>
              <a:rPr lang="en-US" sz="3016"/>
              <a:t>First, tell the fishes to look for planktons on the same patch, then ask them to choose one of the planktons (there might be more than one).  This requires us to use a LOCAL VARIABLE (using </a:t>
            </a:r>
            <a:r>
              <a:rPr b="1" lang="en-US" sz="3600">
                <a:solidFill>
                  <a:srgbClr val="0000FF"/>
                </a:solidFill>
              </a:rPr>
              <a:t>let</a:t>
            </a:r>
            <a:r>
              <a:rPr lang="en-US" sz="3016"/>
              <a:t>).  The procedure must tell that plankton to </a:t>
            </a:r>
            <a:r>
              <a:rPr b="1" lang="en-US" sz="3600">
                <a:solidFill>
                  <a:srgbClr val="0000FF"/>
                </a:solidFill>
              </a:rPr>
              <a:t>die</a:t>
            </a:r>
            <a:r>
              <a:rPr lang="en-US" sz="3016"/>
              <a:t>, and add </a:t>
            </a:r>
            <a:r>
              <a:rPr b="1" lang="en-US" sz="3600">
                <a:solidFill>
                  <a:srgbClr val="CC0000"/>
                </a:solidFill>
              </a:rPr>
              <a:t>10</a:t>
            </a:r>
            <a:r>
              <a:rPr lang="en-US" sz="3016"/>
              <a:t> units of </a:t>
            </a:r>
            <a:r>
              <a:rPr b="1" lang="en-US" sz="3600">
                <a:solidFill>
                  <a:srgbClr val="000000"/>
                </a:solidFill>
              </a:rPr>
              <a:t>energy</a:t>
            </a:r>
            <a:r>
              <a:rPr lang="en-US" sz="3016"/>
              <a:t> to the fish.  Your finished procedure might look like this:</a:t>
            </a:r>
            <a:endParaRPr sz="3016"/>
          </a:p>
          <a:p>
            <a:pPr indent="0" lvl="0" marL="0" rtl="0" algn="l">
              <a:lnSpc>
                <a:spcPct val="115000"/>
              </a:lnSpc>
              <a:spcBef>
                <a:spcPts val="0"/>
              </a:spcBef>
              <a:spcAft>
                <a:spcPts val="0"/>
              </a:spcAft>
              <a:buClr>
                <a:srgbClr val="5B5854"/>
              </a:buClr>
              <a:buSzPts val="3116"/>
              <a:buFont typeface="Arial"/>
              <a:buNone/>
            </a:pPr>
            <a:r>
              <a:t/>
            </a:r>
            <a:endParaRPr b="1" sz="700"/>
          </a:p>
          <a:p>
            <a:pPr indent="0" lvl="0" marL="914400" rtl="0" algn="l">
              <a:lnSpc>
                <a:spcPct val="100000"/>
              </a:lnSpc>
              <a:spcBef>
                <a:spcPts val="0"/>
              </a:spcBef>
              <a:spcAft>
                <a:spcPts val="0"/>
              </a:spcAft>
              <a:buNone/>
            </a:pPr>
            <a:r>
              <a:rPr b="1" lang="en-US" sz="3600">
                <a:solidFill>
                  <a:srgbClr val="04A704"/>
                </a:solidFill>
              </a:rPr>
              <a:t>to</a:t>
            </a:r>
            <a:r>
              <a:rPr b="1" lang="en-US" sz="3600"/>
              <a:t> </a:t>
            </a:r>
            <a:r>
              <a:rPr b="1" lang="en-US" sz="3600">
                <a:solidFill>
                  <a:srgbClr val="000000"/>
                </a:solidFill>
              </a:rPr>
              <a:t>eat    </a:t>
            </a:r>
            <a:endParaRPr b="1" sz="3600">
              <a:solidFill>
                <a:srgbClr val="000000"/>
              </a:solidFill>
            </a:endParaRPr>
          </a:p>
          <a:p>
            <a:pPr indent="0" lvl="0" marL="1371600" rtl="0" algn="l">
              <a:lnSpc>
                <a:spcPct val="100000"/>
              </a:lnSpc>
              <a:spcBef>
                <a:spcPts val="0"/>
              </a:spcBef>
              <a:spcAft>
                <a:spcPts val="0"/>
              </a:spcAft>
              <a:buNone/>
            </a:pPr>
            <a:r>
              <a:rPr b="1" lang="en-US" sz="3600">
                <a:solidFill>
                  <a:srgbClr val="0000FF"/>
                </a:solidFill>
              </a:rPr>
              <a:t>if </a:t>
            </a:r>
            <a:r>
              <a:rPr b="1" lang="en-US" sz="3600">
                <a:solidFill>
                  <a:srgbClr val="930BAF"/>
                </a:solidFill>
              </a:rPr>
              <a:t>any?</a:t>
            </a:r>
            <a:r>
              <a:rPr b="1" lang="en-US" sz="3600">
                <a:solidFill>
                  <a:srgbClr val="000000"/>
                </a:solidFill>
              </a:rPr>
              <a:t> planktons-here </a:t>
            </a:r>
            <a:r>
              <a:rPr b="1" lang="en-US" sz="3600"/>
              <a:t>          </a:t>
            </a:r>
            <a:endParaRPr b="1" sz="3600"/>
          </a:p>
          <a:p>
            <a:pPr indent="0" lvl="0" marL="1828800" rtl="0" algn="l">
              <a:lnSpc>
                <a:spcPct val="100000"/>
              </a:lnSpc>
              <a:spcBef>
                <a:spcPts val="0"/>
              </a:spcBef>
              <a:spcAft>
                <a:spcPts val="0"/>
              </a:spcAft>
              <a:buNone/>
            </a:pPr>
            <a:r>
              <a:rPr b="1" lang="en-US" sz="3600">
                <a:solidFill>
                  <a:srgbClr val="000000"/>
                </a:solidFill>
              </a:rPr>
              <a:t>[</a:t>
            </a:r>
            <a:endParaRPr b="1" sz="3600">
              <a:solidFill>
                <a:srgbClr val="000000"/>
              </a:solidFill>
            </a:endParaRPr>
          </a:p>
          <a:p>
            <a:pPr indent="0" lvl="0" marL="1828800" rtl="0" algn="l">
              <a:lnSpc>
                <a:spcPct val="100000"/>
              </a:lnSpc>
              <a:spcBef>
                <a:spcPts val="0"/>
              </a:spcBef>
              <a:spcAft>
                <a:spcPts val="0"/>
              </a:spcAft>
              <a:buNone/>
            </a:pPr>
            <a:r>
              <a:rPr b="1" lang="en-US" sz="3600"/>
              <a:t> </a:t>
            </a:r>
            <a:r>
              <a:rPr b="1" lang="en-US" sz="3600">
                <a:solidFill>
                  <a:srgbClr val="0000FF"/>
                </a:solidFill>
              </a:rPr>
              <a:t> let </a:t>
            </a:r>
            <a:r>
              <a:rPr b="1" lang="en-US" sz="3600">
                <a:solidFill>
                  <a:srgbClr val="000000"/>
                </a:solidFill>
              </a:rPr>
              <a:t>target </a:t>
            </a:r>
            <a:r>
              <a:rPr b="1" lang="en-US" sz="3600">
                <a:solidFill>
                  <a:srgbClr val="930BAF"/>
                </a:solidFill>
              </a:rPr>
              <a:t>one-of</a:t>
            </a:r>
            <a:r>
              <a:rPr b="1" lang="en-US" sz="3600">
                <a:solidFill>
                  <a:srgbClr val="000000"/>
                </a:solidFill>
              </a:rPr>
              <a:t> planktons-here</a:t>
            </a:r>
            <a:endParaRPr b="1" sz="3600">
              <a:solidFill>
                <a:srgbClr val="000000"/>
              </a:solidFill>
            </a:endParaRPr>
          </a:p>
          <a:p>
            <a:pPr indent="0" lvl="0" marL="1828800" rtl="0" algn="l">
              <a:lnSpc>
                <a:spcPct val="100000"/>
              </a:lnSpc>
              <a:spcBef>
                <a:spcPts val="0"/>
              </a:spcBef>
              <a:spcAft>
                <a:spcPts val="0"/>
              </a:spcAft>
              <a:buNone/>
            </a:pPr>
            <a:r>
              <a:rPr b="1" lang="en-US" sz="3600"/>
              <a:t>  </a:t>
            </a:r>
            <a:r>
              <a:rPr b="1" lang="en-US" sz="3600">
                <a:solidFill>
                  <a:srgbClr val="0000FF"/>
                </a:solidFill>
              </a:rPr>
              <a:t>ask</a:t>
            </a:r>
            <a:r>
              <a:rPr b="1" lang="en-US" sz="3600">
                <a:solidFill>
                  <a:srgbClr val="000000"/>
                </a:solidFill>
              </a:rPr>
              <a:t> target [ </a:t>
            </a:r>
            <a:r>
              <a:rPr b="1" lang="en-US" sz="3600">
                <a:solidFill>
                  <a:srgbClr val="0000FF"/>
                </a:solidFill>
              </a:rPr>
              <a:t>die </a:t>
            </a:r>
            <a:r>
              <a:rPr b="1" lang="en-US" sz="3600">
                <a:solidFill>
                  <a:srgbClr val="000000"/>
                </a:solidFill>
              </a:rPr>
              <a:t>]</a:t>
            </a:r>
            <a:endParaRPr b="1" sz="3600">
              <a:solidFill>
                <a:srgbClr val="000000"/>
              </a:solidFill>
            </a:endParaRPr>
          </a:p>
          <a:p>
            <a:pPr indent="0" lvl="0" marL="1828800" rtl="0" algn="l">
              <a:lnSpc>
                <a:spcPct val="100000"/>
              </a:lnSpc>
              <a:spcBef>
                <a:spcPts val="0"/>
              </a:spcBef>
              <a:spcAft>
                <a:spcPts val="0"/>
              </a:spcAft>
              <a:buNone/>
            </a:pPr>
            <a:r>
              <a:rPr b="1" lang="en-US" sz="3600"/>
              <a:t> </a:t>
            </a:r>
            <a:r>
              <a:rPr b="1" lang="en-US" sz="3600">
                <a:solidFill>
                  <a:srgbClr val="0000FF"/>
                </a:solidFill>
              </a:rPr>
              <a:t> set </a:t>
            </a:r>
            <a:r>
              <a:rPr b="1" lang="en-US" sz="3600">
                <a:solidFill>
                  <a:srgbClr val="000000"/>
                </a:solidFill>
              </a:rPr>
              <a:t>energy energy +</a:t>
            </a:r>
            <a:r>
              <a:rPr b="1" lang="en-US" sz="3600"/>
              <a:t> </a:t>
            </a:r>
            <a:r>
              <a:rPr b="1" lang="en-US" sz="3600">
                <a:solidFill>
                  <a:srgbClr val="CC0000"/>
                </a:solidFill>
              </a:rPr>
              <a:t>10 </a:t>
            </a:r>
            <a:endParaRPr b="1" sz="3600">
              <a:solidFill>
                <a:srgbClr val="CC0000"/>
              </a:solidFill>
            </a:endParaRPr>
          </a:p>
          <a:p>
            <a:pPr indent="0" lvl="0" marL="1828800" rtl="0" algn="l">
              <a:lnSpc>
                <a:spcPct val="100000"/>
              </a:lnSpc>
              <a:spcBef>
                <a:spcPts val="0"/>
              </a:spcBef>
              <a:spcAft>
                <a:spcPts val="0"/>
              </a:spcAft>
              <a:buNone/>
            </a:pPr>
            <a:r>
              <a:rPr b="1" lang="en-US" sz="3600">
                <a:solidFill>
                  <a:srgbClr val="000000"/>
                </a:solidFill>
              </a:rPr>
              <a:t> ]</a:t>
            </a:r>
            <a:endParaRPr b="1" sz="3600">
              <a:solidFill>
                <a:srgbClr val="000000"/>
              </a:solidFill>
            </a:endParaRPr>
          </a:p>
          <a:p>
            <a:pPr indent="0" lvl="0" marL="914400" rtl="0" algn="l">
              <a:lnSpc>
                <a:spcPct val="150000"/>
              </a:lnSpc>
              <a:spcBef>
                <a:spcPts val="0"/>
              </a:spcBef>
              <a:spcAft>
                <a:spcPts val="0"/>
              </a:spcAft>
              <a:buNone/>
            </a:pPr>
            <a:r>
              <a:rPr b="1" lang="en-US" sz="3600">
                <a:solidFill>
                  <a:srgbClr val="04A704"/>
                </a:solidFill>
              </a:rPr>
              <a:t>end</a:t>
            </a:r>
            <a:endParaRPr b="1" sz="3600">
              <a:solidFill>
                <a:srgbClr val="04A70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FISH REPRODUCE</a:t>
            </a:r>
            <a:r>
              <a:rPr lang="en-US"/>
              <a:t> PROCEDURE</a:t>
            </a:r>
            <a:endParaRPr sz="4500"/>
          </a:p>
        </p:txBody>
      </p:sp>
      <p:sp>
        <p:nvSpPr>
          <p:cNvPr id="248" name="Google Shape;248;p44"/>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49" name="Google Shape;249;p44"/>
          <p:cNvSpPr txBox="1"/>
          <p:nvPr>
            <p:ph idx="4294967295" type="body"/>
          </p:nvPr>
        </p:nvSpPr>
        <p:spPr>
          <a:xfrm>
            <a:off x="611600" y="1499938"/>
            <a:ext cx="11658600" cy="75945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3116"/>
              <a:buFont typeface="Arial"/>
              <a:buNone/>
            </a:pPr>
            <a:r>
              <a:rPr lang="en-US" sz="3016"/>
              <a:t>We want fish to create another fish if they gain enough energy.  But, we want them to only create one fish, and then continue moving and eating and changing their energy until they gain enough to reproduce again (in other words, there is an energy cost to reproduction - this is true in science and important in modeling).  </a:t>
            </a:r>
            <a:endParaRPr b="1" sz="3600">
              <a:solidFill>
                <a:srgbClr val="04A70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FISH REPRODUCE PROCEDURE</a:t>
            </a:r>
            <a:endParaRPr sz="4500"/>
          </a:p>
        </p:txBody>
      </p:sp>
      <p:sp>
        <p:nvSpPr>
          <p:cNvPr id="255" name="Google Shape;255;p45"/>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56" name="Google Shape;256;p45"/>
          <p:cNvSpPr txBox="1"/>
          <p:nvPr>
            <p:ph idx="4294967295" type="body"/>
          </p:nvPr>
        </p:nvSpPr>
        <p:spPr>
          <a:xfrm>
            <a:off x="611600" y="1499938"/>
            <a:ext cx="11658600" cy="75945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3116"/>
              <a:buFont typeface="Arial"/>
              <a:buNone/>
            </a:pPr>
            <a:r>
              <a:rPr lang="en-US" sz="3016"/>
              <a:t>We want fish to create another fish if they gain enough energy.  But, we want them to only create one fish, and then continue moving and eating and changing their energy until they gain enough to reproduce again (in other words, there is an energy cost to reproduction - this is true in science and important in modeling).  Your fish reproduction code might look like this:</a:t>
            </a:r>
            <a:endParaRPr sz="3016"/>
          </a:p>
          <a:p>
            <a:pPr indent="0" lvl="0" marL="0" rtl="0" algn="l">
              <a:lnSpc>
                <a:spcPct val="115000"/>
              </a:lnSpc>
              <a:spcBef>
                <a:spcPts val="0"/>
              </a:spcBef>
              <a:spcAft>
                <a:spcPts val="0"/>
              </a:spcAft>
              <a:buClr>
                <a:schemeClr val="dk1"/>
              </a:buClr>
              <a:buSzPts val="3116"/>
              <a:buFont typeface="Arial"/>
              <a:buNone/>
            </a:pPr>
            <a:r>
              <a:t/>
            </a:r>
            <a:endParaRPr sz="2316"/>
          </a:p>
          <a:p>
            <a:pPr indent="0" lvl="0" marL="457200" rtl="0" algn="l">
              <a:lnSpc>
                <a:spcPct val="100000"/>
              </a:lnSpc>
              <a:spcBef>
                <a:spcPts val="0"/>
              </a:spcBef>
              <a:spcAft>
                <a:spcPts val="0"/>
              </a:spcAft>
              <a:buNone/>
            </a:pPr>
            <a:r>
              <a:rPr b="1" lang="en-US" sz="3600">
                <a:solidFill>
                  <a:srgbClr val="04A704"/>
                </a:solidFill>
              </a:rPr>
              <a:t>  to </a:t>
            </a:r>
            <a:r>
              <a:rPr b="1" lang="en-US" sz="3600">
                <a:solidFill>
                  <a:srgbClr val="000000"/>
                </a:solidFill>
              </a:rPr>
              <a:t>more-fishes   </a:t>
            </a:r>
            <a:r>
              <a:rPr b="1" lang="en-US" sz="3600">
                <a:solidFill>
                  <a:srgbClr val="CC0000"/>
                </a:solidFill>
              </a:rPr>
              <a:t> </a:t>
            </a:r>
            <a:r>
              <a:rPr b="1" lang="en-US" sz="3000">
                <a:solidFill>
                  <a:srgbClr val="9A958E"/>
                </a:solidFill>
              </a:rPr>
              <a:t>;;  With enough energy, fish reproduce</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FF"/>
                </a:solidFill>
              </a:rPr>
              <a:t>  if</a:t>
            </a:r>
            <a:r>
              <a:rPr b="1" lang="en-US" sz="3600">
                <a:solidFill>
                  <a:srgbClr val="000000"/>
                </a:solidFill>
              </a:rPr>
              <a:t> energy</a:t>
            </a:r>
            <a:r>
              <a:rPr b="1" lang="en-US" sz="3600">
                <a:solidFill>
                  <a:srgbClr val="930BAF"/>
                </a:solidFill>
              </a:rPr>
              <a:t> </a:t>
            </a:r>
            <a:r>
              <a:rPr b="1" lang="en-US" sz="3600">
                <a:solidFill>
                  <a:srgbClr val="000000"/>
                </a:solidFill>
              </a:rPr>
              <a:t>&gt;</a:t>
            </a:r>
            <a:r>
              <a:rPr b="1" lang="en-US" sz="3600">
                <a:solidFill>
                  <a:srgbClr val="930BAF"/>
                </a:solidFill>
              </a:rPr>
              <a:t> </a:t>
            </a:r>
            <a:r>
              <a:rPr b="1" lang="en-US" sz="3600">
                <a:solidFill>
                  <a:srgbClr val="CC0000"/>
                </a:solidFill>
              </a:rPr>
              <a:t>100</a:t>
            </a:r>
            <a:endParaRPr b="1" sz="3600">
              <a:solidFill>
                <a:srgbClr val="CC0000"/>
              </a:solidFill>
            </a:endParaRPr>
          </a:p>
          <a:p>
            <a:pPr indent="0" lvl="0" marL="914400" rtl="0" algn="l">
              <a:lnSpc>
                <a:spcPct val="100000"/>
              </a:lnSpc>
              <a:spcBef>
                <a:spcPts val="0"/>
              </a:spcBef>
              <a:spcAft>
                <a:spcPts val="0"/>
              </a:spcAft>
              <a:buNone/>
            </a:pPr>
            <a:r>
              <a:rPr b="1" lang="en-US" sz="3600">
                <a:solidFill>
                  <a:srgbClr val="000000"/>
                </a:solidFill>
              </a:rPr>
              <a:t>    [</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00"/>
                </a:solidFill>
              </a:rPr>
              <a:t>  </a:t>
            </a:r>
            <a:r>
              <a:rPr b="1" lang="en-US" sz="3600">
                <a:solidFill>
                  <a:srgbClr val="0000FF"/>
                </a:solidFill>
              </a:rPr>
              <a:t>    set </a:t>
            </a:r>
            <a:r>
              <a:rPr b="1" lang="en-US" sz="3600">
                <a:solidFill>
                  <a:srgbClr val="000000"/>
                </a:solidFill>
              </a:rPr>
              <a:t>energy energy - </a:t>
            </a:r>
            <a:r>
              <a:rPr b="1" lang="en-US" sz="3600">
                <a:solidFill>
                  <a:srgbClr val="CC0000"/>
                </a:solidFill>
              </a:rPr>
              <a:t>50 </a:t>
            </a:r>
            <a:r>
              <a:rPr b="1" lang="en-US" sz="3600">
                <a:solidFill>
                  <a:srgbClr val="000000"/>
                </a:solidFill>
              </a:rPr>
              <a:t> </a:t>
            </a:r>
            <a:r>
              <a:rPr b="1" lang="en-US" sz="3000">
                <a:solidFill>
                  <a:srgbClr val="9A958E"/>
                </a:solidFill>
              </a:rPr>
              <a:t>;; energy cost to parent </a:t>
            </a:r>
            <a:endParaRPr b="1" sz="3000">
              <a:solidFill>
                <a:srgbClr val="9A958E"/>
              </a:solidFill>
            </a:endParaRPr>
          </a:p>
          <a:p>
            <a:pPr indent="0" lvl="0" marL="914400" rtl="0" algn="l">
              <a:lnSpc>
                <a:spcPct val="100000"/>
              </a:lnSpc>
              <a:spcBef>
                <a:spcPts val="0"/>
              </a:spcBef>
              <a:spcAft>
                <a:spcPts val="0"/>
              </a:spcAft>
              <a:buNone/>
            </a:pPr>
            <a:r>
              <a:rPr b="1" lang="en-US" sz="3600">
                <a:solidFill>
                  <a:srgbClr val="000000"/>
                </a:solidFill>
              </a:rPr>
              <a:t>    </a:t>
            </a:r>
            <a:r>
              <a:rPr b="1" lang="en-US" sz="3600">
                <a:solidFill>
                  <a:srgbClr val="0000FF"/>
                </a:solidFill>
              </a:rPr>
              <a:t>  hatch </a:t>
            </a:r>
            <a:r>
              <a:rPr b="1" lang="en-US" sz="3600">
                <a:solidFill>
                  <a:srgbClr val="CC0000"/>
                </a:solidFill>
              </a:rPr>
              <a:t>1</a:t>
            </a:r>
            <a:r>
              <a:rPr b="1" lang="en-US" sz="3600">
                <a:solidFill>
                  <a:srgbClr val="000000"/>
                </a:solidFill>
              </a:rPr>
              <a:t> [ </a:t>
            </a:r>
            <a:r>
              <a:rPr b="1" lang="en-US" sz="3600">
                <a:solidFill>
                  <a:srgbClr val="0000FF"/>
                </a:solidFill>
              </a:rPr>
              <a:t>set</a:t>
            </a:r>
            <a:r>
              <a:rPr b="1" lang="en-US" sz="3600">
                <a:solidFill>
                  <a:srgbClr val="000000"/>
                </a:solidFill>
              </a:rPr>
              <a:t> energy </a:t>
            </a:r>
            <a:r>
              <a:rPr b="1" lang="en-US" sz="3600">
                <a:solidFill>
                  <a:srgbClr val="CC0000"/>
                </a:solidFill>
              </a:rPr>
              <a:t>40</a:t>
            </a:r>
            <a:r>
              <a:rPr b="1" lang="en-US" sz="3600">
                <a:solidFill>
                  <a:srgbClr val="000000"/>
                </a:solidFill>
              </a:rPr>
              <a:t> ]  </a:t>
            </a:r>
            <a:r>
              <a:rPr b="1" lang="en-US" sz="3000">
                <a:solidFill>
                  <a:srgbClr val="9A958E"/>
                </a:solidFill>
              </a:rPr>
              <a:t>;; new fish energy</a:t>
            </a:r>
            <a:r>
              <a:rPr b="1" lang="en-US" sz="3600">
                <a:solidFill>
                  <a:srgbClr val="000000"/>
                </a:solidFill>
              </a:rPr>
              <a:t> </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00"/>
                </a:solidFill>
              </a:rPr>
              <a:t>  </a:t>
            </a:r>
            <a:r>
              <a:rPr b="1" lang="en-US" sz="3600">
                <a:solidFill>
                  <a:srgbClr val="04A704"/>
                </a:solidFill>
              </a:rPr>
              <a:t>end</a:t>
            </a:r>
            <a:endParaRPr b="1" sz="3600">
              <a:solidFill>
                <a:srgbClr val="04A70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6"/>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ONE MORE FISH </a:t>
            </a:r>
            <a:r>
              <a:rPr lang="en-US"/>
              <a:t>PROCEDURE</a:t>
            </a:r>
            <a:endParaRPr sz="4500"/>
          </a:p>
        </p:txBody>
      </p:sp>
      <p:sp>
        <p:nvSpPr>
          <p:cNvPr id="262" name="Google Shape;262;p46"/>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63" name="Google Shape;263;p46"/>
          <p:cNvSpPr txBox="1"/>
          <p:nvPr>
            <p:ph idx="4294967295" type="body"/>
          </p:nvPr>
        </p:nvSpPr>
        <p:spPr>
          <a:xfrm>
            <a:off x="611600" y="1665700"/>
            <a:ext cx="11658600" cy="74286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lang="en-US" sz="3116"/>
              <a:t>Finally, we want the fish to </a:t>
            </a:r>
            <a:r>
              <a:rPr b="1" lang="en-US" sz="3616">
                <a:solidFill>
                  <a:srgbClr val="0000FF"/>
                </a:solidFill>
              </a:rPr>
              <a:t>die</a:t>
            </a:r>
            <a:r>
              <a:rPr lang="en-US" sz="3116"/>
              <a:t> if they lose all their energy.  Netlogo already knows the word </a:t>
            </a:r>
            <a:r>
              <a:rPr b="1" lang="en-US" sz="3616">
                <a:solidFill>
                  <a:srgbClr val="0000FF"/>
                </a:solidFill>
              </a:rPr>
              <a:t>die</a:t>
            </a:r>
            <a:r>
              <a:rPr lang="en-US" sz="3116"/>
              <a:t>, so write a procedure with a different name (like </a:t>
            </a:r>
            <a:r>
              <a:rPr b="1" lang="en-US" sz="3616">
                <a:solidFill>
                  <a:srgbClr val="000000"/>
                </a:solidFill>
              </a:rPr>
              <a:t>check-death</a:t>
            </a:r>
            <a:r>
              <a:rPr lang="en-US" sz="3116"/>
              <a:t>) that tells the fish to </a:t>
            </a:r>
            <a:r>
              <a:rPr b="1" lang="en-US" sz="3616">
                <a:solidFill>
                  <a:srgbClr val="0000FF"/>
                </a:solidFill>
              </a:rPr>
              <a:t>die</a:t>
            </a:r>
            <a:r>
              <a:rPr lang="en-US" sz="3116"/>
              <a:t> if it has 0 or less energy.  </a:t>
            </a:r>
            <a:endParaRPr sz="3116"/>
          </a:p>
          <a:p>
            <a:pPr indent="0" lvl="0" marL="0" rtl="0" algn="l">
              <a:spcBef>
                <a:spcPts val="0"/>
              </a:spcBef>
              <a:spcAft>
                <a:spcPts val="0"/>
              </a:spcAft>
              <a:buNone/>
            </a:pPr>
            <a:r>
              <a:t/>
            </a:r>
            <a:endParaRPr sz="3116"/>
          </a:p>
          <a:p>
            <a:pPr indent="0" lvl="0" marL="457200" rtl="0" algn="l">
              <a:spcBef>
                <a:spcPts val="0"/>
              </a:spcBef>
              <a:spcAft>
                <a:spcPts val="0"/>
              </a:spcAft>
              <a:buClr>
                <a:schemeClr val="dk1"/>
              </a:buClr>
              <a:buSzPts val="3116"/>
              <a:buFont typeface="Arial"/>
              <a:buNone/>
            </a:pPr>
            <a:r>
              <a:t/>
            </a:r>
            <a:endParaRPr sz="3116"/>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0"/>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START A NEW PROJECT &amp; SET-UP WORLD</a:t>
            </a:r>
            <a:endParaRPr sz="4100"/>
          </a:p>
        </p:txBody>
      </p:sp>
      <p:sp>
        <p:nvSpPr>
          <p:cNvPr id="90" name="Google Shape;90;p20"/>
          <p:cNvSpPr txBox="1"/>
          <p:nvPr>
            <p:ph idx="4294967295" type="sldNum"/>
          </p:nvPr>
        </p:nvSpPr>
        <p:spPr>
          <a:xfrm>
            <a:off x="6388603" y="9232900"/>
            <a:ext cx="227593"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91" name="Google Shape;91;p20"/>
          <p:cNvSpPr txBox="1"/>
          <p:nvPr>
            <p:ph idx="4294967295" type="body"/>
          </p:nvPr>
        </p:nvSpPr>
        <p:spPr>
          <a:xfrm>
            <a:off x="673100" y="1728575"/>
            <a:ext cx="11658600" cy="7504500"/>
          </a:xfrm>
          <a:prstGeom prst="rect">
            <a:avLst/>
          </a:prstGeom>
          <a:noFill/>
          <a:ln>
            <a:noFill/>
          </a:ln>
        </p:spPr>
        <p:txBody>
          <a:bodyPr anchorCtr="0" anchor="t" bIns="50800" lIns="50800" spcFirstLastPara="1" rIns="50800" wrap="square" tIns="50800">
            <a:noAutofit/>
          </a:bodyPr>
          <a:lstStyle/>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Open NetLogo </a:t>
            </a:r>
            <a:endParaRPr b="0" i="0" sz="3000" u="none" cap="none" strike="noStrike">
              <a:solidFill>
                <a:srgbClr val="5B5854"/>
              </a:solidFill>
              <a:latin typeface="Arial"/>
              <a:ea typeface="Arial"/>
              <a:cs typeface="Arial"/>
              <a:sym typeface="Arial"/>
            </a:endParaRPr>
          </a:p>
          <a:p>
            <a:pPr indent="-419100" lvl="0" marL="457200" rtl="0" algn="l">
              <a:lnSpc>
                <a:spcPct val="150000"/>
              </a:lnSpc>
              <a:spcBef>
                <a:spcPts val="0"/>
              </a:spcBef>
              <a:spcAft>
                <a:spcPts val="0"/>
              </a:spcAft>
              <a:buClr>
                <a:srgbClr val="5B5854"/>
              </a:buClr>
              <a:buSzPts val="3000"/>
              <a:buFont typeface="Arial"/>
              <a:buChar char="●"/>
            </a:pPr>
            <a:r>
              <a:rPr lang="en-US" sz="3000">
                <a:solidFill>
                  <a:srgbClr val="5B5854"/>
                </a:solidFill>
              </a:rPr>
              <a:t>C</a:t>
            </a:r>
            <a:r>
              <a:rPr b="0" i="0" lang="en-US" sz="3000" u="none" cap="none" strike="noStrike">
                <a:solidFill>
                  <a:srgbClr val="5B5854"/>
                </a:solidFill>
                <a:latin typeface="Arial"/>
                <a:ea typeface="Arial"/>
                <a:cs typeface="Arial"/>
                <a:sym typeface="Arial"/>
              </a:rPr>
              <a:t>lick on File</a:t>
            </a:r>
            <a:endParaRPr b="0" i="0" sz="3000" u="none" cap="none" strike="noStrike">
              <a:solidFill>
                <a:srgbClr val="5B5854"/>
              </a:solidFill>
              <a:latin typeface="Arial"/>
              <a:ea typeface="Arial"/>
              <a:cs typeface="Arial"/>
              <a:sym typeface="Arial"/>
            </a:endParaRPr>
          </a:p>
          <a:p>
            <a:pPr indent="-419100" lvl="0" marL="457200" rtl="0" algn="l">
              <a:lnSpc>
                <a:spcPct val="150000"/>
              </a:lnSpc>
              <a:spcBef>
                <a:spcPts val="0"/>
              </a:spcBef>
              <a:spcAft>
                <a:spcPts val="0"/>
              </a:spcAft>
              <a:buClr>
                <a:srgbClr val="5B5854"/>
              </a:buClr>
              <a:buSzPts val="3000"/>
              <a:buFont typeface="Arial"/>
              <a:buChar char="●"/>
            </a:pPr>
            <a:r>
              <a:rPr lang="en-US" sz="3000">
                <a:solidFill>
                  <a:srgbClr val="5B5854"/>
                </a:solidFill>
              </a:rPr>
              <a:t>C</a:t>
            </a:r>
            <a:r>
              <a:rPr b="0" i="0" lang="en-US" sz="3000" u="none" cap="none" strike="noStrike">
                <a:solidFill>
                  <a:srgbClr val="5B5854"/>
                </a:solidFill>
                <a:latin typeface="Arial"/>
                <a:ea typeface="Arial"/>
                <a:cs typeface="Arial"/>
                <a:sym typeface="Arial"/>
              </a:rPr>
              <a:t>hoose New </a:t>
            </a:r>
            <a:endParaRPr b="0" i="0" sz="3000" u="none" cap="none" strike="noStrike">
              <a:solidFill>
                <a:srgbClr val="5B5854"/>
              </a:solidFill>
              <a:latin typeface="Arial"/>
              <a:ea typeface="Arial"/>
              <a:cs typeface="Arial"/>
              <a:sym typeface="Arial"/>
            </a:endParaRPr>
          </a:p>
          <a:p>
            <a:pPr indent="-419100" lvl="0" marL="457200" rtl="0" algn="l">
              <a:lnSpc>
                <a:spcPct val="150000"/>
              </a:lnSpc>
              <a:spcBef>
                <a:spcPts val="0"/>
              </a:spcBef>
              <a:spcAft>
                <a:spcPts val="0"/>
              </a:spcAft>
              <a:buClr>
                <a:srgbClr val="5B5854"/>
              </a:buClr>
              <a:buSzPts val="3000"/>
              <a:buChar char="●"/>
            </a:pPr>
            <a:r>
              <a:rPr b="0" i="0" lang="en-US" sz="3000" u="none" cap="none" strike="noStrike">
                <a:solidFill>
                  <a:srgbClr val="5B5854"/>
                </a:solidFill>
                <a:latin typeface="Arial"/>
                <a:ea typeface="Arial"/>
                <a:cs typeface="Arial"/>
                <a:sym typeface="Arial"/>
              </a:rPr>
              <a:t>Name your new project with </a:t>
            </a:r>
            <a:r>
              <a:rPr b="1" i="0" lang="en-US" sz="3000" u="none" cap="none" strike="noStrike">
                <a:solidFill>
                  <a:srgbClr val="5B5854"/>
                </a:solidFill>
              </a:rPr>
              <a:t>your name</a:t>
            </a:r>
            <a:r>
              <a:rPr b="0" i="0" lang="en-US" sz="3000" u="none" cap="none" strike="noStrike">
                <a:solidFill>
                  <a:srgbClr val="5B5854"/>
                </a:solidFill>
                <a:latin typeface="Arial"/>
                <a:ea typeface="Arial"/>
                <a:cs typeface="Arial"/>
                <a:sym typeface="Arial"/>
              </a:rPr>
              <a:t> and </a:t>
            </a:r>
            <a:r>
              <a:rPr lang="en-US" sz="3000"/>
              <a:t>“</a:t>
            </a:r>
            <a:r>
              <a:rPr lang="en-US" sz="3000">
                <a:solidFill>
                  <a:srgbClr val="5B5854"/>
                </a:solidFill>
              </a:rPr>
              <a:t>Fish &amp; Plankton</a:t>
            </a:r>
            <a:r>
              <a:rPr lang="en-US" sz="3000"/>
              <a:t>”</a:t>
            </a:r>
            <a:endParaRPr b="0" i="0" sz="3000" u="none" cap="none" strike="noStrike">
              <a:solidFill>
                <a:srgbClr val="5B5854"/>
              </a:solidFill>
              <a:latin typeface="Arial"/>
              <a:ea typeface="Arial"/>
              <a:cs typeface="Arial"/>
              <a:sym typeface="Arial"/>
            </a:endParaRPr>
          </a:p>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Save </a:t>
            </a:r>
            <a:r>
              <a:rPr lang="en-US" sz="3000"/>
              <a:t>(if Netlogo Web we will export later)</a:t>
            </a:r>
            <a:endParaRPr b="0" i="0" sz="3000" u="none" cap="none" strike="noStrike">
              <a:solidFill>
                <a:srgbClr val="5B5854"/>
              </a:solidFill>
              <a:latin typeface="Arial"/>
              <a:ea typeface="Arial"/>
              <a:cs typeface="Arial"/>
              <a:sym typeface="Arial"/>
            </a:endParaRPr>
          </a:p>
          <a:p>
            <a:pPr indent="-419100" lvl="0" marL="457200" rtl="0" algn="l">
              <a:lnSpc>
                <a:spcPct val="150000"/>
              </a:lnSpc>
              <a:spcBef>
                <a:spcPts val="0"/>
              </a:spcBef>
              <a:spcAft>
                <a:spcPts val="0"/>
              </a:spcAft>
              <a:buClr>
                <a:srgbClr val="5B5854"/>
              </a:buClr>
              <a:buSzPts val="3000"/>
              <a:buFont typeface="Arial"/>
              <a:buChar char="●"/>
            </a:pPr>
            <a:r>
              <a:rPr b="0" i="0" lang="en-US" sz="3000" u="none" cap="none" strike="noStrike">
                <a:solidFill>
                  <a:srgbClr val="5B5854"/>
                </a:solidFill>
                <a:latin typeface="Arial"/>
                <a:ea typeface="Arial"/>
                <a:cs typeface="Arial"/>
                <a:sym typeface="Arial"/>
              </a:rPr>
              <a:t>Use the ADD button to create two buttons:  </a:t>
            </a:r>
            <a:endParaRPr b="0" i="0" sz="3000" u="none" cap="none" strike="noStrike">
              <a:solidFill>
                <a:srgbClr val="5B5854"/>
              </a:solidFill>
              <a:latin typeface="Arial"/>
              <a:ea typeface="Arial"/>
              <a:cs typeface="Arial"/>
              <a:sym typeface="Arial"/>
            </a:endParaRPr>
          </a:p>
          <a:p>
            <a:pPr indent="-419100" lvl="1" marL="1371600" rtl="0" algn="l">
              <a:lnSpc>
                <a:spcPct val="150000"/>
              </a:lnSpc>
              <a:spcBef>
                <a:spcPts val="0"/>
              </a:spcBef>
              <a:spcAft>
                <a:spcPts val="0"/>
              </a:spcAft>
              <a:buClr>
                <a:srgbClr val="5B5854"/>
              </a:buClr>
              <a:buSzPts val="3000"/>
              <a:buFont typeface="Arial"/>
              <a:buChar char="○"/>
            </a:pPr>
            <a:r>
              <a:rPr lang="en-US" sz="3000">
                <a:solidFill>
                  <a:srgbClr val="5B5854"/>
                </a:solidFill>
              </a:rPr>
              <a:t>Setup</a:t>
            </a:r>
            <a:endParaRPr b="0" i="0" sz="3000" u="none" cap="none" strike="noStrike">
              <a:solidFill>
                <a:srgbClr val="5B5854"/>
              </a:solidFill>
              <a:latin typeface="Arial"/>
              <a:ea typeface="Arial"/>
              <a:cs typeface="Arial"/>
              <a:sym typeface="Arial"/>
            </a:endParaRPr>
          </a:p>
          <a:p>
            <a:pPr indent="-457200" lvl="1" marL="1371600" rtl="0" algn="l">
              <a:lnSpc>
                <a:spcPct val="150000"/>
              </a:lnSpc>
              <a:spcBef>
                <a:spcPts val="0"/>
              </a:spcBef>
              <a:spcAft>
                <a:spcPts val="0"/>
              </a:spcAft>
              <a:buClr>
                <a:srgbClr val="5B5854"/>
              </a:buClr>
              <a:buSzPts val="3600"/>
              <a:buFont typeface="Arial"/>
              <a:buChar char="○"/>
            </a:pPr>
            <a:r>
              <a:rPr lang="en-US" sz="3000">
                <a:solidFill>
                  <a:srgbClr val="5B5854"/>
                </a:solidFill>
              </a:rPr>
              <a:t>Go, wh</a:t>
            </a:r>
            <a:r>
              <a:rPr b="0" i="0" lang="en-US" sz="3000" u="none" cap="none" strike="noStrike">
                <a:solidFill>
                  <a:srgbClr val="5B5854"/>
                </a:solidFill>
                <a:latin typeface="Arial"/>
                <a:ea typeface="Arial"/>
                <a:cs typeface="Arial"/>
                <a:sym typeface="Arial"/>
              </a:rPr>
              <a:t>en creating </a:t>
            </a:r>
            <a:r>
              <a:rPr lang="en-US" sz="3000">
                <a:solidFill>
                  <a:srgbClr val="5B5854"/>
                </a:solidFill>
              </a:rPr>
              <a:t>Go</a:t>
            </a:r>
            <a:r>
              <a:rPr b="0" i="0" lang="en-US" sz="3000" u="none" cap="none" strike="noStrike">
                <a:solidFill>
                  <a:srgbClr val="5B5854"/>
                </a:solidFill>
                <a:latin typeface="Arial"/>
                <a:ea typeface="Arial"/>
                <a:cs typeface="Arial"/>
                <a:sym typeface="Arial"/>
              </a:rPr>
              <a:t>, check the forever box.</a:t>
            </a:r>
            <a:r>
              <a:rPr b="0" i="0" lang="en-US" sz="3600" u="none" cap="none" strike="noStrike">
                <a:solidFill>
                  <a:srgbClr val="5B5854"/>
                </a:solidFill>
                <a:latin typeface="Arial"/>
                <a:ea typeface="Arial"/>
                <a:cs typeface="Arial"/>
                <a:sym typeface="Arial"/>
              </a:rPr>
              <a:t> </a:t>
            </a:r>
            <a:endParaRPr b="0" i="0" sz="3600" u="none" cap="none" strike="noStrike">
              <a:solidFill>
                <a:srgbClr val="5B5854"/>
              </a:solidFill>
              <a:latin typeface="Arial"/>
              <a:ea typeface="Arial"/>
              <a:cs typeface="Arial"/>
              <a:sym typeface="Arial"/>
            </a:endParaRPr>
          </a:p>
          <a:p>
            <a:pPr indent="0" lvl="0" marL="0" rtl="0" algn="l">
              <a:lnSpc>
                <a:spcPct val="150000"/>
              </a:lnSpc>
              <a:spcBef>
                <a:spcPts val="2100"/>
              </a:spcBef>
              <a:spcAft>
                <a:spcPts val="0"/>
              </a:spcAft>
              <a:buNone/>
            </a:pPr>
            <a:r>
              <a:rPr lang="en-US" sz="3600"/>
              <a:t>In Web version, click to unlock the lock, then right click on green area to create buttons.  </a:t>
            </a:r>
            <a:r>
              <a:rPr b="0" i="0" lang="en-US" sz="3600" u="none" cap="none" strike="noStrike">
                <a:solidFill>
                  <a:srgbClr val="5B5854"/>
                </a:solidFill>
                <a:latin typeface="Arial"/>
                <a:ea typeface="Arial"/>
                <a:cs typeface="Arial"/>
                <a:sym typeface="Arial"/>
              </a:rPr>
              <a:t> </a:t>
            </a:r>
            <a:endParaRPr sz="3600">
              <a:solidFill>
                <a:srgbClr val="5B585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ONE MORE FISH PROCEDURE</a:t>
            </a:r>
            <a:endParaRPr sz="4500"/>
          </a:p>
        </p:txBody>
      </p:sp>
      <p:sp>
        <p:nvSpPr>
          <p:cNvPr id="269" name="Google Shape;269;p47"/>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70" name="Google Shape;270;p47"/>
          <p:cNvSpPr txBox="1"/>
          <p:nvPr>
            <p:ph idx="4294967295" type="body"/>
          </p:nvPr>
        </p:nvSpPr>
        <p:spPr>
          <a:xfrm>
            <a:off x="611600" y="1665700"/>
            <a:ext cx="11658600" cy="74286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None/>
            </a:pPr>
            <a:r>
              <a:rPr lang="en-US" sz="3116"/>
              <a:t>Finally, we want the fish to </a:t>
            </a:r>
            <a:r>
              <a:rPr b="1" lang="en-US" sz="3616">
                <a:solidFill>
                  <a:srgbClr val="0000FF"/>
                </a:solidFill>
              </a:rPr>
              <a:t>die</a:t>
            </a:r>
            <a:r>
              <a:rPr lang="en-US" sz="3116"/>
              <a:t> if they lose all their energy.  Netlogo already knows the word </a:t>
            </a:r>
            <a:r>
              <a:rPr b="1" lang="en-US" sz="3616">
                <a:solidFill>
                  <a:srgbClr val="0000FF"/>
                </a:solidFill>
              </a:rPr>
              <a:t>die</a:t>
            </a:r>
            <a:r>
              <a:rPr lang="en-US" sz="3116"/>
              <a:t>, so write a procedure with a different name (like </a:t>
            </a:r>
            <a:r>
              <a:rPr b="1" lang="en-US" sz="3616">
                <a:solidFill>
                  <a:srgbClr val="000000"/>
                </a:solidFill>
              </a:rPr>
              <a:t>check-death</a:t>
            </a:r>
            <a:r>
              <a:rPr lang="en-US" sz="3116"/>
              <a:t>) that tells the fish to </a:t>
            </a:r>
            <a:r>
              <a:rPr b="1" lang="en-US" sz="3616">
                <a:solidFill>
                  <a:srgbClr val="0000FF"/>
                </a:solidFill>
              </a:rPr>
              <a:t>die</a:t>
            </a:r>
            <a:r>
              <a:rPr lang="en-US" sz="3116"/>
              <a:t> if it has 0 or less energy.  </a:t>
            </a:r>
            <a:endParaRPr sz="3116"/>
          </a:p>
          <a:p>
            <a:pPr indent="0" lvl="0" marL="1371600" marR="0" rtl="0" algn="l">
              <a:lnSpc>
                <a:spcPct val="100000"/>
              </a:lnSpc>
              <a:spcBef>
                <a:spcPts val="0"/>
              </a:spcBef>
              <a:spcAft>
                <a:spcPts val="0"/>
              </a:spcAft>
              <a:buNone/>
            </a:pPr>
            <a:r>
              <a:t/>
            </a:r>
            <a:endParaRPr sz="3116"/>
          </a:p>
          <a:p>
            <a:pPr indent="0" lvl="0" marL="0" marR="0" rtl="0" algn="l">
              <a:lnSpc>
                <a:spcPct val="100000"/>
              </a:lnSpc>
              <a:spcBef>
                <a:spcPts val="0"/>
              </a:spcBef>
              <a:spcAft>
                <a:spcPts val="0"/>
              </a:spcAft>
              <a:buNone/>
            </a:pPr>
            <a:r>
              <a:rPr lang="en-US" sz="3116"/>
              <a:t>Your finished procedure might look like this:  </a:t>
            </a:r>
            <a:endParaRPr sz="3116"/>
          </a:p>
          <a:p>
            <a:pPr indent="0" lvl="0" marL="0" marR="0" rtl="0" algn="l">
              <a:lnSpc>
                <a:spcPct val="100000"/>
              </a:lnSpc>
              <a:spcBef>
                <a:spcPts val="0"/>
              </a:spcBef>
              <a:spcAft>
                <a:spcPts val="0"/>
              </a:spcAft>
              <a:buNone/>
            </a:pPr>
            <a:r>
              <a:t/>
            </a:r>
            <a:endParaRPr sz="3116"/>
          </a:p>
          <a:p>
            <a:pPr indent="0" lvl="0" marL="914400" rtl="0" algn="l">
              <a:lnSpc>
                <a:spcPct val="100000"/>
              </a:lnSpc>
              <a:spcBef>
                <a:spcPts val="0"/>
              </a:spcBef>
              <a:spcAft>
                <a:spcPts val="0"/>
              </a:spcAft>
              <a:buNone/>
            </a:pPr>
            <a:r>
              <a:rPr b="1" lang="en-US" sz="3616">
                <a:solidFill>
                  <a:srgbClr val="04A704"/>
                </a:solidFill>
              </a:rPr>
              <a:t>to</a:t>
            </a:r>
            <a:r>
              <a:rPr b="1" lang="en-US" sz="3616">
                <a:solidFill>
                  <a:srgbClr val="000000"/>
                </a:solidFill>
              </a:rPr>
              <a:t> check-death     </a:t>
            </a:r>
            <a:r>
              <a:rPr b="1" lang="en-US" sz="3000">
                <a:solidFill>
                  <a:srgbClr val="9A958E"/>
                </a:solidFill>
              </a:rPr>
              <a:t>;;  Too little energy, fish dies</a:t>
            </a:r>
            <a:endParaRPr b="1" sz="3616">
              <a:solidFill>
                <a:srgbClr val="000000"/>
              </a:solidFill>
            </a:endParaRPr>
          </a:p>
          <a:p>
            <a:pPr indent="0" lvl="0" marL="1371600" rtl="0" algn="l">
              <a:lnSpc>
                <a:spcPct val="100000"/>
              </a:lnSpc>
              <a:spcBef>
                <a:spcPts val="0"/>
              </a:spcBef>
              <a:spcAft>
                <a:spcPts val="0"/>
              </a:spcAft>
              <a:buNone/>
            </a:pPr>
            <a:r>
              <a:rPr b="1" lang="en-US" sz="3616">
                <a:solidFill>
                  <a:srgbClr val="0000FF"/>
                </a:solidFill>
              </a:rPr>
              <a:t> if </a:t>
            </a:r>
            <a:r>
              <a:rPr b="1" lang="en-US" sz="3616">
                <a:solidFill>
                  <a:srgbClr val="000000"/>
                </a:solidFill>
              </a:rPr>
              <a:t>energy &lt;= </a:t>
            </a:r>
            <a:r>
              <a:rPr b="1" lang="en-US" sz="3616">
                <a:solidFill>
                  <a:srgbClr val="CC0000"/>
                </a:solidFill>
              </a:rPr>
              <a:t>0</a:t>
            </a:r>
            <a:endParaRPr b="1" sz="3616">
              <a:solidFill>
                <a:srgbClr val="CC0000"/>
              </a:solidFill>
            </a:endParaRPr>
          </a:p>
          <a:p>
            <a:pPr indent="0" lvl="0" marL="1371600" rtl="0" algn="l">
              <a:lnSpc>
                <a:spcPct val="100000"/>
              </a:lnSpc>
              <a:spcBef>
                <a:spcPts val="0"/>
              </a:spcBef>
              <a:spcAft>
                <a:spcPts val="0"/>
              </a:spcAft>
              <a:buNone/>
            </a:pPr>
            <a:r>
              <a:rPr b="1" lang="en-US" sz="3616">
                <a:solidFill>
                  <a:srgbClr val="000000"/>
                </a:solidFill>
              </a:rPr>
              <a:t>  [ </a:t>
            </a:r>
            <a:r>
              <a:rPr b="1" lang="en-US" sz="3616">
                <a:solidFill>
                  <a:srgbClr val="0000FF"/>
                </a:solidFill>
              </a:rPr>
              <a:t> die </a:t>
            </a:r>
            <a:r>
              <a:rPr b="1" lang="en-US" sz="3616">
                <a:solidFill>
                  <a:srgbClr val="000000"/>
                </a:solidFill>
              </a:rPr>
              <a:t> ]</a:t>
            </a:r>
            <a:endParaRPr b="1" sz="3616">
              <a:solidFill>
                <a:srgbClr val="000000"/>
              </a:solidFill>
            </a:endParaRPr>
          </a:p>
          <a:p>
            <a:pPr indent="0" lvl="0" marL="914400" rtl="0" algn="l">
              <a:lnSpc>
                <a:spcPct val="100000"/>
              </a:lnSpc>
              <a:spcBef>
                <a:spcPts val="0"/>
              </a:spcBef>
              <a:spcAft>
                <a:spcPts val="0"/>
              </a:spcAft>
              <a:buNone/>
            </a:pPr>
            <a:r>
              <a:rPr b="1" lang="en-US" sz="3616">
                <a:solidFill>
                  <a:srgbClr val="04A704"/>
                </a:solidFill>
              </a:rPr>
              <a:t>end</a:t>
            </a:r>
            <a:endParaRPr b="1" sz="3616">
              <a:solidFill>
                <a:srgbClr val="04A704"/>
              </a:solidFill>
            </a:endParaRPr>
          </a:p>
          <a:p>
            <a:pPr indent="0" lvl="0" marL="0" rtl="0" algn="l">
              <a:spcBef>
                <a:spcPts val="0"/>
              </a:spcBef>
              <a:spcAft>
                <a:spcPts val="0"/>
              </a:spcAft>
              <a:buNone/>
            </a:pPr>
            <a:r>
              <a:t/>
            </a:r>
            <a:endParaRPr sz="3116"/>
          </a:p>
          <a:p>
            <a:pPr indent="0" lvl="0" marL="457200" rtl="0" algn="l">
              <a:spcBef>
                <a:spcPts val="0"/>
              </a:spcBef>
              <a:spcAft>
                <a:spcPts val="0"/>
              </a:spcAft>
              <a:buClr>
                <a:schemeClr val="dk1"/>
              </a:buClr>
              <a:buSzPts val="3116"/>
              <a:buFont typeface="Arial"/>
              <a:buNone/>
            </a:pPr>
            <a:r>
              <a:t/>
            </a:r>
            <a:endParaRPr sz="3116"/>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TIME TO CHECK</a:t>
            </a:r>
            <a:endParaRPr sz="4500"/>
          </a:p>
        </p:txBody>
      </p:sp>
      <p:sp>
        <p:nvSpPr>
          <p:cNvPr id="276" name="Google Shape;276;p48"/>
          <p:cNvSpPr txBox="1"/>
          <p:nvPr>
            <p:ph idx="4294967295" type="sldNum"/>
          </p:nvPr>
        </p:nvSpPr>
        <p:spPr>
          <a:xfrm>
            <a:off x="6331957" y="9232900"/>
            <a:ext cx="340885"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77" name="Google Shape;277;p48"/>
          <p:cNvSpPr txBox="1"/>
          <p:nvPr>
            <p:ph idx="4294967295" type="body"/>
          </p:nvPr>
        </p:nvSpPr>
        <p:spPr>
          <a:xfrm>
            <a:off x="673100" y="1469699"/>
            <a:ext cx="11658600" cy="7112100"/>
          </a:xfrm>
          <a:prstGeom prst="rect">
            <a:avLst/>
          </a:prstGeom>
          <a:noFill/>
          <a:ln>
            <a:noFill/>
          </a:ln>
        </p:spPr>
        <p:txBody>
          <a:bodyPr anchorCtr="0" anchor="t" bIns="50800" lIns="50800" spcFirstLastPara="1" rIns="50800" wrap="square" tIns="50800">
            <a:noAutofit/>
          </a:bodyPr>
          <a:lstStyle/>
          <a:p>
            <a:pPr indent="0" lvl="0" marL="0" marR="0" rtl="0" algn="l">
              <a:lnSpc>
                <a:spcPct val="115000"/>
              </a:lnSpc>
              <a:spcBef>
                <a:spcPts val="0"/>
              </a:spcBef>
              <a:spcAft>
                <a:spcPts val="0"/>
              </a:spcAft>
              <a:buClr>
                <a:schemeClr val="dk1"/>
              </a:buClr>
              <a:buSzPts val="3366"/>
              <a:buFont typeface="Arial"/>
              <a:buNone/>
            </a:pPr>
            <a:r>
              <a:rPr lang="en-US" sz="3000">
                <a:solidFill>
                  <a:schemeClr val="dk1"/>
                </a:solidFill>
              </a:rPr>
              <a:t>First, check that you have called each procedure (listed it by exact name) inside the brackets for </a:t>
            </a:r>
            <a:r>
              <a:rPr b="1" lang="en-US" sz="3016">
                <a:solidFill>
                  <a:schemeClr val="hlink"/>
                </a:solidFill>
              </a:rPr>
              <a:t>ask</a:t>
            </a:r>
            <a:r>
              <a:rPr b="1" lang="en-US" sz="3016">
                <a:solidFill>
                  <a:schemeClr val="dk1"/>
                </a:solidFill>
              </a:rPr>
              <a:t> </a:t>
            </a:r>
            <a:r>
              <a:rPr b="1" lang="en-US" sz="3016">
                <a:solidFill>
                  <a:srgbClr val="000000"/>
                </a:solidFill>
              </a:rPr>
              <a:t>fishes</a:t>
            </a:r>
            <a:r>
              <a:rPr lang="en-US" sz="3016">
                <a:solidFill>
                  <a:schemeClr val="dk1"/>
                </a:solidFill>
              </a:rPr>
              <a:t> </a:t>
            </a:r>
            <a:r>
              <a:rPr lang="en-US" sz="3000">
                <a:solidFill>
                  <a:schemeClr val="dk1"/>
                </a:solidFill>
              </a:rPr>
              <a:t>inside </a:t>
            </a:r>
            <a:r>
              <a:rPr lang="en-US" sz="3000">
                <a:solidFill>
                  <a:schemeClr val="dk1"/>
                </a:solidFill>
              </a:rPr>
              <a:t>the </a:t>
            </a:r>
            <a:r>
              <a:rPr b="1" lang="en-US" sz="3016">
                <a:solidFill>
                  <a:srgbClr val="000000"/>
                </a:solidFill>
              </a:rPr>
              <a:t>go</a:t>
            </a:r>
            <a:r>
              <a:rPr lang="en-US" sz="3000">
                <a:solidFill>
                  <a:schemeClr val="dk1"/>
                </a:solidFill>
              </a:rPr>
              <a:t> procedure.  </a:t>
            </a:r>
            <a:endParaRPr sz="3000">
              <a:solidFill>
                <a:schemeClr val="dk1"/>
              </a:solidFill>
            </a:endParaRPr>
          </a:p>
          <a:p>
            <a:pPr indent="0" lvl="0" marL="0" marR="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marR="0" rtl="0" algn="l">
              <a:lnSpc>
                <a:spcPct val="115000"/>
              </a:lnSpc>
              <a:spcBef>
                <a:spcPts val="0"/>
              </a:spcBef>
              <a:spcAft>
                <a:spcPts val="0"/>
              </a:spcAft>
              <a:buClr>
                <a:schemeClr val="dk1"/>
              </a:buClr>
              <a:buSzPts val="3366"/>
              <a:buFont typeface="Arial"/>
              <a:buNone/>
            </a:pPr>
            <a:r>
              <a:rPr lang="en-US" sz="3000">
                <a:solidFill>
                  <a:schemeClr val="dk1"/>
                </a:solidFill>
              </a:rPr>
              <a:t>If you told the computer </a:t>
            </a:r>
            <a:r>
              <a:rPr b="1" lang="en-US" sz="3000">
                <a:solidFill>
                  <a:schemeClr val="dk1"/>
                </a:solidFill>
              </a:rPr>
              <a:t>what</a:t>
            </a:r>
            <a:r>
              <a:rPr lang="en-US" sz="3000">
                <a:solidFill>
                  <a:schemeClr val="dk1"/>
                </a:solidFill>
              </a:rPr>
              <a:t> to do (how to wiggle, for example) but not </a:t>
            </a:r>
            <a:r>
              <a:rPr b="1" lang="en-US" sz="3000">
                <a:solidFill>
                  <a:schemeClr val="dk1"/>
                </a:solidFill>
              </a:rPr>
              <a:t>when</a:t>
            </a:r>
            <a:r>
              <a:rPr lang="en-US" sz="3000">
                <a:solidFill>
                  <a:schemeClr val="dk1"/>
                </a:solidFill>
              </a:rPr>
              <a:t> to do it (in the go), it won’t work.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If you have called all procedures and saved your model, use the green checkmark or the Recompile Code to check your code.  If no error message happens, go to the Interface tab and see if your model is working.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We are almost finished - just a few more procedures and other things to add.  </a:t>
            </a:r>
            <a:endParaRPr sz="3000"/>
          </a:p>
          <a:p>
            <a:pPr indent="0" lvl="0" marL="0" rtl="0" algn="l">
              <a:lnSpc>
                <a:spcPct val="150000"/>
              </a:lnSpc>
              <a:spcBef>
                <a:spcPts val="2900"/>
              </a:spcBef>
              <a:spcAft>
                <a:spcPts val="0"/>
              </a:spcAft>
              <a:buClr>
                <a:srgbClr val="5B5854"/>
              </a:buClr>
              <a:buSzPts val="3496"/>
              <a:buFont typeface="Arial"/>
              <a:buNone/>
            </a:pPr>
            <a:r>
              <a:t/>
            </a:r>
            <a:endParaRPr sz="3496"/>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9"/>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WE NEED MORE PLANKTONS!</a:t>
            </a:r>
            <a:endParaRPr/>
          </a:p>
        </p:txBody>
      </p:sp>
      <p:sp>
        <p:nvSpPr>
          <p:cNvPr id="283" name="Google Shape;283;p49"/>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84" name="Google Shape;284;p49"/>
          <p:cNvSpPr txBox="1"/>
          <p:nvPr>
            <p:ph idx="4294967295" type="body"/>
          </p:nvPr>
        </p:nvSpPr>
        <p:spPr>
          <a:xfrm>
            <a:off x="673062" y="1727199"/>
            <a:ext cx="11658600" cy="71121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We want to write a procedure which allows the model to create planktons as it runs, at a fairly slow rate.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Write a procedure that gives the model a 1/10 chance of creating a plankton (at each tick), and give the new plankton all the same characteristics as the original ones (copy &amp; paste from the </a:t>
            </a:r>
            <a:r>
              <a:rPr b="1" lang="en-US" sz="3000">
                <a:solidFill>
                  <a:srgbClr val="000000"/>
                </a:solidFill>
              </a:rPr>
              <a:t>setup</a:t>
            </a:r>
            <a:r>
              <a:rPr lang="en-US" sz="3000">
                <a:solidFill>
                  <a:schemeClr val="dk1"/>
                </a:solidFill>
              </a:rPr>
              <a:t> code).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When you have finished writing this procedure, be sure to call it in the </a:t>
            </a:r>
            <a:r>
              <a:rPr b="1" lang="en-US" sz="3000">
                <a:solidFill>
                  <a:srgbClr val="000000"/>
                </a:solidFill>
              </a:rPr>
              <a:t>go</a:t>
            </a:r>
            <a:r>
              <a:rPr lang="en-US" sz="3000">
                <a:solidFill>
                  <a:schemeClr val="dk1"/>
                </a:solidFill>
              </a:rPr>
              <a:t> procedure, but </a:t>
            </a:r>
            <a:r>
              <a:rPr b="1" lang="en-US" sz="3000">
                <a:solidFill>
                  <a:schemeClr val="dk1"/>
                </a:solidFill>
              </a:rPr>
              <a:t>not</a:t>
            </a:r>
            <a:r>
              <a:rPr lang="en-US" sz="3000">
                <a:solidFill>
                  <a:schemeClr val="dk1"/>
                </a:solidFill>
              </a:rPr>
              <a:t> within the brackets for either the fishes or the plankton - this is something the program itself will do (the observer).  </a:t>
            </a:r>
            <a:r>
              <a:rPr lang="en-US" sz="3000">
                <a:solidFill>
                  <a:schemeClr val="dk1"/>
                </a:solidFill>
              </a:rPr>
              <a:t> </a:t>
            </a:r>
            <a:endParaRPr sz="3000"/>
          </a:p>
          <a:p>
            <a:pPr indent="0" lvl="0" marL="0" rtl="0" algn="l">
              <a:lnSpc>
                <a:spcPct val="150000"/>
              </a:lnSpc>
              <a:spcBef>
                <a:spcPts val="2900"/>
              </a:spcBef>
              <a:spcAft>
                <a:spcPts val="0"/>
              </a:spcAft>
              <a:buClr>
                <a:srgbClr val="5B5854"/>
              </a:buClr>
              <a:buSzPts val="3496"/>
              <a:buFont typeface="Arial"/>
              <a:buNone/>
            </a:pPr>
            <a:r>
              <a:t/>
            </a:r>
            <a:endParaRPr sz="3496"/>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0"/>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WE NEED MORE PLANKTONS!</a:t>
            </a:r>
            <a:endParaRPr sz="4500"/>
          </a:p>
        </p:txBody>
      </p:sp>
      <p:sp>
        <p:nvSpPr>
          <p:cNvPr id="290" name="Google Shape;290;p50"/>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91" name="Google Shape;291;p50"/>
          <p:cNvSpPr txBox="1"/>
          <p:nvPr>
            <p:ph idx="4294967295" type="body"/>
          </p:nvPr>
        </p:nvSpPr>
        <p:spPr>
          <a:xfrm>
            <a:off x="673100" y="1333600"/>
            <a:ext cx="11658600" cy="80478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3366"/>
              <a:buFont typeface="Arial"/>
              <a:buNone/>
            </a:pPr>
            <a:r>
              <a:rPr lang="en-US" sz="3000">
                <a:solidFill>
                  <a:schemeClr val="dk1"/>
                </a:solidFill>
              </a:rPr>
              <a:t>Your finished plankton code might look like this:</a:t>
            </a:r>
            <a:r>
              <a:rPr lang="en-US" sz="3366">
                <a:solidFill>
                  <a:schemeClr val="dk1"/>
                </a:solidFill>
              </a:rPr>
              <a:t>  </a:t>
            </a:r>
            <a:endParaRPr sz="3366">
              <a:solidFill>
                <a:schemeClr val="dk1"/>
              </a:solidFill>
            </a:endParaRPr>
          </a:p>
          <a:p>
            <a:pPr indent="0" lvl="0" marL="457200" rtl="0" algn="l">
              <a:lnSpc>
                <a:spcPct val="100000"/>
              </a:lnSpc>
              <a:spcBef>
                <a:spcPts val="0"/>
              </a:spcBef>
              <a:spcAft>
                <a:spcPts val="0"/>
              </a:spcAft>
              <a:buNone/>
            </a:pPr>
            <a:r>
              <a:rPr b="1" lang="en-US" sz="3600">
                <a:solidFill>
                  <a:srgbClr val="04A704"/>
                </a:solidFill>
              </a:rPr>
              <a:t>to</a:t>
            </a:r>
            <a:r>
              <a:rPr b="1" lang="en-US" sz="3600">
                <a:solidFill>
                  <a:srgbClr val="000000"/>
                </a:solidFill>
              </a:rPr>
              <a:t> more-planktons</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00000"/>
                </a:solidFill>
              </a:rPr>
              <a:t> </a:t>
            </a:r>
            <a:r>
              <a:rPr b="1" lang="en-US" sz="3600">
                <a:solidFill>
                  <a:srgbClr val="0000FF"/>
                </a:solidFill>
              </a:rPr>
              <a:t>  if </a:t>
            </a:r>
            <a:r>
              <a:rPr b="1" lang="en-US" sz="3600">
                <a:solidFill>
                  <a:srgbClr val="000000"/>
                </a:solidFill>
              </a:rPr>
              <a:t>(</a:t>
            </a:r>
            <a:r>
              <a:rPr b="1" lang="en-US" sz="3600">
                <a:solidFill>
                  <a:srgbClr val="930BAF"/>
                </a:solidFill>
              </a:rPr>
              <a:t>random</a:t>
            </a:r>
            <a:r>
              <a:rPr b="1" lang="en-US" sz="3600">
                <a:solidFill>
                  <a:srgbClr val="000000"/>
                </a:solidFill>
              </a:rPr>
              <a:t> </a:t>
            </a:r>
            <a:r>
              <a:rPr b="1" lang="en-US" sz="3600">
                <a:solidFill>
                  <a:srgbClr val="CC0000"/>
                </a:solidFill>
              </a:rPr>
              <a:t>10 </a:t>
            </a:r>
            <a:r>
              <a:rPr b="1" lang="en-US" sz="3600">
                <a:solidFill>
                  <a:srgbClr val="000000"/>
                </a:solidFill>
              </a:rPr>
              <a:t>&lt; </a:t>
            </a:r>
            <a:r>
              <a:rPr b="1" lang="en-US" sz="3600">
                <a:solidFill>
                  <a:srgbClr val="CC0000"/>
                </a:solidFill>
              </a:rPr>
              <a:t>1</a:t>
            </a:r>
            <a:r>
              <a:rPr b="1" lang="en-US" sz="3600">
                <a:solidFill>
                  <a:srgbClr val="000000"/>
                </a:solidFill>
              </a:rPr>
              <a:t>)    </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00"/>
                </a:solidFill>
              </a:rPr>
              <a:t>   [</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00"/>
                </a:solidFill>
              </a:rPr>
              <a:t>     create-planktons</a:t>
            </a:r>
            <a:r>
              <a:rPr b="1" lang="en-US" sz="3600">
                <a:solidFill>
                  <a:srgbClr val="CC0000"/>
                </a:solidFill>
              </a:rPr>
              <a:t> 1</a:t>
            </a:r>
            <a:endParaRPr b="1" sz="3600">
              <a:solidFill>
                <a:srgbClr val="CC0000"/>
              </a:solidFill>
            </a:endParaRPr>
          </a:p>
          <a:p>
            <a:pPr indent="0" lvl="0" marL="914400" rtl="0" algn="l">
              <a:lnSpc>
                <a:spcPct val="100000"/>
              </a:lnSpc>
              <a:spcBef>
                <a:spcPts val="0"/>
              </a:spcBef>
              <a:spcAft>
                <a:spcPts val="0"/>
              </a:spcAft>
              <a:buNone/>
            </a:pPr>
            <a:r>
              <a:rPr b="1" lang="en-US" sz="3600">
                <a:solidFill>
                  <a:srgbClr val="000000"/>
                </a:solidFill>
              </a:rPr>
              <a:t>       [  </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00"/>
                </a:solidFill>
              </a:rPr>
              <a:t>          </a:t>
            </a:r>
            <a:r>
              <a:rPr b="1" lang="en-US" sz="3600">
                <a:solidFill>
                  <a:srgbClr val="0000FF"/>
                </a:solidFill>
              </a:rPr>
              <a:t>setxy</a:t>
            </a:r>
            <a:r>
              <a:rPr b="1" lang="en-US" sz="3600">
                <a:solidFill>
                  <a:srgbClr val="000000"/>
                </a:solidFill>
              </a:rPr>
              <a:t> </a:t>
            </a:r>
            <a:r>
              <a:rPr b="1" lang="en-US" sz="3600">
                <a:solidFill>
                  <a:srgbClr val="930BAF"/>
                </a:solidFill>
              </a:rPr>
              <a:t>random-xcor random-ycor</a:t>
            </a:r>
            <a:endParaRPr b="1" sz="3600">
              <a:solidFill>
                <a:srgbClr val="930BAF"/>
              </a:solidFill>
            </a:endParaRPr>
          </a:p>
          <a:p>
            <a:pPr indent="0" lvl="0" marL="914400" rtl="0" algn="l">
              <a:lnSpc>
                <a:spcPct val="100000"/>
              </a:lnSpc>
              <a:spcBef>
                <a:spcPts val="0"/>
              </a:spcBef>
              <a:spcAft>
                <a:spcPts val="0"/>
              </a:spcAft>
              <a:buNone/>
            </a:pPr>
            <a:r>
              <a:rPr b="1" lang="en-US" sz="3600">
                <a:solidFill>
                  <a:srgbClr val="000000"/>
                </a:solidFill>
              </a:rPr>
              <a:t>       </a:t>
            </a:r>
            <a:r>
              <a:rPr b="1" lang="en-US" sz="3600">
                <a:solidFill>
                  <a:srgbClr val="0000FF"/>
                </a:solidFill>
              </a:rPr>
              <a:t>   set </a:t>
            </a:r>
            <a:r>
              <a:rPr b="1" lang="en-US" sz="3600">
                <a:solidFill>
                  <a:srgbClr val="930BAF"/>
                </a:solidFill>
              </a:rPr>
              <a:t>heading random</a:t>
            </a:r>
            <a:r>
              <a:rPr b="1" lang="en-US" sz="3600">
                <a:solidFill>
                  <a:srgbClr val="CC0000"/>
                </a:solidFill>
              </a:rPr>
              <a:t> 360</a:t>
            </a:r>
            <a:endParaRPr b="1" sz="3600">
              <a:solidFill>
                <a:srgbClr val="CC0000"/>
              </a:solidFill>
            </a:endParaRPr>
          </a:p>
          <a:p>
            <a:pPr indent="0" lvl="0" marL="914400" rtl="0" algn="l">
              <a:lnSpc>
                <a:spcPct val="100000"/>
              </a:lnSpc>
              <a:spcBef>
                <a:spcPts val="0"/>
              </a:spcBef>
              <a:spcAft>
                <a:spcPts val="0"/>
              </a:spcAft>
              <a:buNone/>
            </a:pPr>
            <a:r>
              <a:rPr b="1" lang="en-US" sz="3600">
                <a:solidFill>
                  <a:srgbClr val="000000"/>
                </a:solidFill>
              </a:rPr>
              <a:t>       </a:t>
            </a:r>
            <a:r>
              <a:rPr b="1" lang="en-US" sz="3600">
                <a:solidFill>
                  <a:srgbClr val="0000FF"/>
                </a:solidFill>
              </a:rPr>
              <a:t>   set</a:t>
            </a:r>
            <a:r>
              <a:rPr b="1" lang="en-US" sz="3600">
                <a:solidFill>
                  <a:srgbClr val="930BAF"/>
                </a:solidFill>
              </a:rPr>
              <a:t> color</a:t>
            </a:r>
            <a:r>
              <a:rPr b="1" lang="en-US" sz="3600">
                <a:solidFill>
                  <a:srgbClr val="000000"/>
                </a:solidFill>
              </a:rPr>
              <a:t> </a:t>
            </a:r>
            <a:r>
              <a:rPr b="1" lang="en-US" sz="3600">
                <a:solidFill>
                  <a:srgbClr val="CC0000"/>
                </a:solidFill>
              </a:rPr>
              <a:t>green</a:t>
            </a:r>
            <a:endParaRPr b="1" sz="3600">
              <a:solidFill>
                <a:srgbClr val="CC0000"/>
              </a:solidFill>
            </a:endParaRPr>
          </a:p>
          <a:p>
            <a:pPr indent="0" lvl="0" marL="914400" rtl="0" algn="l">
              <a:lnSpc>
                <a:spcPct val="100000"/>
              </a:lnSpc>
              <a:spcBef>
                <a:spcPts val="0"/>
              </a:spcBef>
              <a:spcAft>
                <a:spcPts val="0"/>
              </a:spcAft>
              <a:buNone/>
            </a:pPr>
            <a:r>
              <a:rPr b="1" lang="en-US" sz="3600">
                <a:solidFill>
                  <a:srgbClr val="000000"/>
                </a:solidFill>
              </a:rPr>
              <a:t>          </a:t>
            </a:r>
            <a:r>
              <a:rPr b="1" lang="en-US" sz="3600">
                <a:solidFill>
                  <a:srgbClr val="0000FF"/>
                </a:solidFill>
              </a:rPr>
              <a:t>set</a:t>
            </a:r>
            <a:r>
              <a:rPr b="1" lang="en-US" sz="3600">
                <a:solidFill>
                  <a:srgbClr val="000000"/>
                </a:solidFill>
              </a:rPr>
              <a:t> </a:t>
            </a:r>
            <a:r>
              <a:rPr b="1" lang="en-US" sz="3600">
                <a:solidFill>
                  <a:srgbClr val="930BAF"/>
                </a:solidFill>
              </a:rPr>
              <a:t>size</a:t>
            </a:r>
            <a:r>
              <a:rPr b="1" lang="en-US" sz="3600">
                <a:solidFill>
                  <a:srgbClr val="CC0000"/>
                </a:solidFill>
              </a:rPr>
              <a:t> 0.75</a:t>
            </a:r>
            <a:endParaRPr b="1" sz="3600">
              <a:solidFill>
                <a:srgbClr val="CC0000"/>
              </a:solidFill>
            </a:endParaRPr>
          </a:p>
          <a:p>
            <a:pPr indent="0" lvl="0" marL="914400" rtl="0" algn="l">
              <a:lnSpc>
                <a:spcPct val="100000"/>
              </a:lnSpc>
              <a:spcBef>
                <a:spcPts val="0"/>
              </a:spcBef>
              <a:spcAft>
                <a:spcPts val="0"/>
              </a:spcAft>
              <a:buNone/>
            </a:pPr>
            <a:r>
              <a:rPr b="1" lang="en-US" sz="3600">
                <a:solidFill>
                  <a:srgbClr val="000000"/>
                </a:solidFill>
              </a:rPr>
              <a:t>          </a:t>
            </a:r>
            <a:r>
              <a:rPr b="1" lang="en-US" sz="3600">
                <a:solidFill>
                  <a:srgbClr val="0000FF"/>
                </a:solidFill>
              </a:rPr>
              <a:t>set </a:t>
            </a:r>
            <a:r>
              <a:rPr b="1" lang="en-US" sz="3600">
                <a:solidFill>
                  <a:srgbClr val="930BAF"/>
                </a:solidFill>
              </a:rPr>
              <a:t>shape</a:t>
            </a:r>
            <a:r>
              <a:rPr b="1" lang="en-US" sz="3600">
                <a:solidFill>
                  <a:srgbClr val="000000"/>
                </a:solidFill>
              </a:rPr>
              <a:t> </a:t>
            </a:r>
            <a:r>
              <a:rPr b="1" lang="en-US" sz="3600">
                <a:solidFill>
                  <a:srgbClr val="CC0000"/>
                </a:solidFill>
              </a:rPr>
              <a:t>"circle"</a:t>
            </a:r>
            <a:endParaRPr b="1" sz="3600">
              <a:solidFill>
                <a:srgbClr val="CC0000"/>
              </a:solidFill>
            </a:endParaRPr>
          </a:p>
          <a:p>
            <a:pPr indent="0" lvl="0" marL="914400" rtl="0" algn="l">
              <a:lnSpc>
                <a:spcPct val="100000"/>
              </a:lnSpc>
              <a:spcBef>
                <a:spcPts val="0"/>
              </a:spcBef>
              <a:spcAft>
                <a:spcPts val="0"/>
              </a:spcAft>
              <a:buNone/>
            </a:pPr>
            <a:r>
              <a:rPr b="1" lang="en-US" sz="3600">
                <a:solidFill>
                  <a:srgbClr val="000000"/>
                </a:solidFill>
              </a:rPr>
              <a:t>       ] </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00"/>
                </a:solidFill>
              </a:rPr>
              <a:t>    ]</a:t>
            </a:r>
            <a:endParaRPr b="1" sz="3600">
              <a:solidFill>
                <a:srgbClr val="000000"/>
              </a:solidFill>
            </a:endParaRPr>
          </a:p>
          <a:p>
            <a:pPr indent="0" lvl="0" marL="457200" rtl="0" algn="l">
              <a:lnSpc>
                <a:spcPct val="100000"/>
              </a:lnSpc>
              <a:spcBef>
                <a:spcPts val="0"/>
              </a:spcBef>
              <a:spcAft>
                <a:spcPts val="0"/>
              </a:spcAft>
              <a:buNone/>
            </a:pPr>
            <a:r>
              <a:rPr b="1" lang="en-US" sz="3600">
                <a:solidFill>
                  <a:srgbClr val="04A704"/>
                </a:solidFill>
              </a:rPr>
              <a:t>end</a:t>
            </a:r>
            <a:endParaRPr b="1" sz="3600">
              <a:solidFill>
                <a:srgbClr val="04A704"/>
              </a:solidFill>
            </a:endParaRPr>
          </a:p>
          <a:p>
            <a:pPr indent="0" lvl="0" marL="0" rtl="0" algn="l">
              <a:spcBef>
                <a:spcPts val="0"/>
              </a:spcBef>
              <a:spcAft>
                <a:spcPts val="0"/>
              </a:spcAft>
              <a:buClr>
                <a:schemeClr val="dk1"/>
              </a:buClr>
              <a:buSzPts val="3366"/>
              <a:buFont typeface="Arial"/>
              <a:buNone/>
            </a:pPr>
            <a:r>
              <a:rPr lang="en-US" sz="3366">
                <a:solidFill>
                  <a:schemeClr val="dk1"/>
                </a:solidFill>
              </a:rPr>
              <a:t> </a:t>
            </a:r>
            <a:endParaRPr sz="3496"/>
          </a:p>
          <a:p>
            <a:pPr indent="0" lvl="0" marL="0" rtl="0" algn="l">
              <a:lnSpc>
                <a:spcPct val="150000"/>
              </a:lnSpc>
              <a:spcBef>
                <a:spcPts val="2900"/>
              </a:spcBef>
              <a:spcAft>
                <a:spcPts val="0"/>
              </a:spcAft>
              <a:buClr>
                <a:srgbClr val="5B5854"/>
              </a:buClr>
              <a:buSzPts val="3496"/>
              <a:buFont typeface="Arial"/>
              <a:buNone/>
            </a:pPr>
            <a:r>
              <a:t/>
            </a:r>
            <a:endParaRPr sz="3496"/>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1"/>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WE NEED A STOP-CODE!</a:t>
            </a:r>
            <a:endParaRPr/>
          </a:p>
        </p:txBody>
      </p:sp>
      <p:sp>
        <p:nvSpPr>
          <p:cNvPr id="297" name="Google Shape;297;p51"/>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298" name="Google Shape;298;p51"/>
          <p:cNvSpPr txBox="1"/>
          <p:nvPr>
            <p:ph idx="4294967295" type="body"/>
          </p:nvPr>
        </p:nvSpPr>
        <p:spPr>
          <a:xfrm>
            <a:off x="341850" y="1333600"/>
            <a:ext cx="11658600" cy="76428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None/>
            </a:pPr>
            <a:r>
              <a:rPr lang="en-US" sz="3000">
                <a:solidFill>
                  <a:schemeClr val="dk1"/>
                </a:solidFill>
              </a:rPr>
              <a:t>Our last procedure will be to make the model stop if all the fish die, so that we can easily record data (the # of ticks, or time it took for that to happen) because the goal of our model is to run experiments.  </a:t>
            </a:r>
            <a:endParaRPr sz="3000">
              <a:solidFill>
                <a:schemeClr val="dk1"/>
              </a:solidFill>
            </a:endParaRPr>
          </a:p>
          <a:p>
            <a:pPr indent="0" lvl="0" marL="0" rtl="0" algn="l">
              <a:lnSpc>
                <a:spcPct val="115000"/>
              </a:lnSpc>
              <a:spcBef>
                <a:spcPts val="0"/>
              </a:spcBef>
              <a:spcAft>
                <a:spcPts val="0"/>
              </a:spcAft>
              <a:buNone/>
            </a:pPr>
            <a:r>
              <a:t/>
            </a:r>
            <a:endParaRPr sz="3000">
              <a:solidFill>
                <a:schemeClr val="dk1"/>
              </a:solidFill>
            </a:endParaRPr>
          </a:p>
          <a:p>
            <a:pPr indent="0" lvl="0" marL="0" marR="0" rtl="0" algn="l">
              <a:lnSpc>
                <a:spcPct val="100000"/>
              </a:lnSpc>
              <a:spcBef>
                <a:spcPts val="0"/>
              </a:spcBef>
              <a:spcAft>
                <a:spcPts val="0"/>
              </a:spcAft>
              <a:buNone/>
            </a:pPr>
            <a:r>
              <a:rPr lang="en-US" sz="3000">
                <a:solidFill>
                  <a:schemeClr val="dk1"/>
                </a:solidFill>
              </a:rPr>
              <a:t>So, add this code as the </a:t>
            </a:r>
            <a:r>
              <a:rPr lang="en-US" sz="3000">
                <a:solidFill>
                  <a:schemeClr val="dk1"/>
                </a:solidFill>
              </a:rPr>
              <a:t>first statement </a:t>
            </a:r>
            <a:r>
              <a:rPr lang="en-US" sz="3000">
                <a:solidFill>
                  <a:schemeClr val="dk1"/>
                </a:solidFill>
              </a:rPr>
              <a:t>of the </a:t>
            </a:r>
            <a:r>
              <a:rPr b="1" lang="en-US" sz="3600">
                <a:solidFill>
                  <a:srgbClr val="000000"/>
                </a:solidFill>
              </a:rPr>
              <a:t>go</a:t>
            </a:r>
            <a:r>
              <a:rPr lang="en-US" sz="3000">
                <a:solidFill>
                  <a:schemeClr val="dk1"/>
                </a:solidFill>
              </a:rPr>
              <a:t> procedure: </a:t>
            </a:r>
            <a:endParaRPr sz="3000">
              <a:solidFill>
                <a:schemeClr val="dk1"/>
              </a:solidFill>
            </a:endParaRPr>
          </a:p>
          <a:p>
            <a:pPr indent="0" lvl="0" marL="457200" rtl="0" algn="l">
              <a:lnSpc>
                <a:spcPct val="100000"/>
              </a:lnSpc>
              <a:spcBef>
                <a:spcPts val="0"/>
              </a:spcBef>
              <a:spcAft>
                <a:spcPts val="0"/>
              </a:spcAft>
              <a:buNone/>
            </a:pPr>
            <a:r>
              <a:t/>
            </a:r>
            <a:endParaRPr b="1" sz="3600">
              <a:solidFill>
                <a:srgbClr val="000000"/>
              </a:solidFill>
            </a:endParaRPr>
          </a:p>
          <a:p>
            <a:pPr indent="0" lvl="0" marL="914400" rtl="0" algn="l">
              <a:lnSpc>
                <a:spcPct val="100000"/>
              </a:lnSpc>
              <a:spcBef>
                <a:spcPts val="0"/>
              </a:spcBef>
              <a:spcAft>
                <a:spcPts val="0"/>
              </a:spcAft>
              <a:buNone/>
            </a:pPr>
            <a:r>
              <a:rPr b="1" lang="en-US" sz="3600">
                <a:solidFill>
                  <a:srgbClr val="0000FF"/>
                </a:solidFill>
              </a:rPr>
              <a:t>if </a:t>
            </a:r>
            <a:r>
              <a:rPr b="1" lang="en-US" sz="3600">
                <a:solidFill>
                  <a:srgbClr val="930BAF"/>
                </a:solidFill>
              </a:rPr>
              <a:t>not any? </a:t>
            </a:r>
            <a:r>
              <a:rPr b="1" lang="en-US" sz="3600">
                <a:solidFill>
                  <a:srgbClr val="000000"/>
                </a:solidFill>
              </a:rPr>
              <a:t>fishes [ </a:t>
            </a:r>
            <a:r>
              <a:rPr b="1" lang="en-US" sz="3600">
                <a:solidFill>
                  <a:srgbClr val="0000FF"/>
                </a:solidFill>
              </a:rPr>
              <a:t>stop </a:t>
            </a:r>
            <a:r>
              <a:rPr b="1" lang="en-US" sz="3600">
                <a:solidFill>
                  <a:srgbClr val="000000"/>
                </a:solidFill>
              </a:rPr>
              <a:t>]</a:t>
            </a:r>
            <a:endParaRPr b="1" sz="3600">
              <a:solidFill>
                <a:srgbClr val="000000"/>
              </a:solidFill>
            </a:endParaRPr>
          </a:p>
          <a:p>
            <a:pPr indent="0" lvl="0" marL="914400" rtl="0" algn="l">
              <a:lnSpc>
                <a:spcPct val="115000"/>
              </a:lnSpc>
              <a:spcBef>
                <a:spcPts val="0"/>
              </a:spcBef>
              <a:spcAft>
                <a:spcPts val="0"/>
              </a:spcAft>
              <a:buNone/>
            </a:pPr>
            <a:r>
              <a:t/>
            </a:r>
            <a:endParaRPr sz="3000">
              <a:solidFill>
                <a:schemeClr val="dk1"/>
              </a:solidFill>
            </a:endParaRPr>
          </a:p>
          <a:p>
            <a:pPr indent="0" lvl="0" marL="0" rtl="0" algn="l">
              <a:lnSpc>
                <a:spcPct val="115000"/>
              </a:lnSpc>
              <a:spcBef>
                <a:spcPts val="0"/>
              </a:spcBef>
              <a:spcAft>
                <a:spcPts val="0"/>
              </a:spcAft>
              <a:buNone/>
            </a:pPr>
            <a:r>
              <a:rPr lang="en-US" sz="3000">
                <a:solidFill>
                  <a:schemeClr val="dk1"/>
                </a:solidFill>
              </a:rPr>
              <a:t>You can tell by the colors of the text that Netlogo already knows all these words except “fishes” which is what we named this breed.  </a:t>
            </a:r>
            <a:endParaRPr sz="3000">
              <a:solidFill>
                <a:schemeClr val="dk1"/>
              </a:solidFill>
            </a:endParaRPr>
          </a:p>
          <a:p>
            <a:pPr indent="0" lvl="0" marL="0" rtl="0" algn="l">
              <a:lnSpc>
                <a:spcPct val="115000"/>
              </a:lnSpc>
              <a:spcBef>
                <a:spcPts val="0"/>
              </a:spcBef>
              <a:spcAft>
                <a:spcPts val="0"/>
              </a:spcAft>
              <a:buNone/>
            </a:pPr>
            <a:r>
              <a:t/>
            </a:r>
            <a:endParaRPr sz="3000">
              <a:solidFill>
                <a:schemeClr val="dk1"/>
              </a:solidFill>
            </a:endParaRPr>
          </a:p>
          <a:p>
            <a:pPr indent="0" lvl="0" marL="0" rtl="0" algn="l">
              <a:lnSpc>
                <a:spcPct val="115000"/>
              </a:lnSpc>
              <a:spcBef>
                <a:spcPts val="0"/>
              </a:spcBef>
              <a:spcAft>
                <a:spcPts val="0"/>
              </a:spcAft>
              <a:buNone/>
            </a:pPr>
            <a:r>
              <a:rPr lang="en-US" sz="3000">
                <a:solidFill>
                  <a:schemeClr val="dk1"/>
                </a:solidFill>
              </a:rPr>
              <a:t>Now, the model will run (or go) only as long as there are fish, and will stop as soon as the last fish dies. </a:t>
            </a:r>
            <a:r>
              <a:rPr lang="en-US" sz="3666">
                <a:solidFill>
                  <a:schemeClr val="dk1"/>
                </a:solidFill>
              </a:rPr>
              <a:t> </a:t>
            </a:r>
            <a:endParaRPr sz="3666">
              <a:solidFill>
                <a:schemeClr val="dk1"/>
              </a:solidFill>
            </a:endParaRPr>
          </a:p>
          <a:p>
            <a:pPr indent="0" lvl="0" marL="0" rtl="0" algn="l">
              <a:spcBef>
                <a:spcPts val="0"/>
              </a:spcBef>
              <a:spcAft>
                <a:spcPts val="0"/>
              </a:spcAft>
              <a:buClr>
                <a:schemeClr val="dk1"/>
              </a:buClr>
              <a:buSzPts val="3366"/>
              <a:buFont typeface="Arial"/>
              <a:buNone/>
            </a:pPr>
            <a:r>
              <a:rPr lang="en-US" sz="3366">
                <a:solidFill>
                  <a:schemeClr val="dk1"/>
                </a:solidFill>
              </a:rPr>
              <a:t> </a:t>
            </a:r>
            <a:endParaRPr sz="3496"/>
          </a:p>
          <a:p>
            <a:pPr indent="0" lvl="0" marL="0" rtl="0" algn="l">
              <a:lnSpc>
                <a:spcPct val="150000"/>
              </a:lnSpc>
              <a:spcBef>
                <a:spcPts val="2900"/>
              </a:spcBef>
              <a:spcAft>
                <a:spcPts val="0"/>
              </a:spcAft>
              <a:buClr>
                <a:srgbClr val="5B5854"/>
              </a:buClr>
              <a:buSzPts val="3496"/>
              <a:buFont typeface="Arial"/>
              <a:buNone/>
            </a:pPr>
            <a:r>
              <a:t/>
            </a:r>
            <a:endParaRPr sz="3496"/>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2"/>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chemeClr val="dk1"/>
              </a:buClr>
              <a:buSzPts val="3366"/>
              <a:buFont typeface="Arial"/>
              <a:buNone/>
            </a:pPr>
            <a:r>
              <a:rPr lang="en-US"/>
              <a:t>One example of a finished </a:t>
            </a:r>
            <a:r>
              <a:rPr b="1" lang="en-US">
                <a:solidFill>
                  <a:srgbClr val="000000"/>
                </a:solidFill>
                <a:latin typeface="Arial"/>
                <a:ea typeface="Arial"/>
                <a:cs typeface="Arial"/>
                <a:sym typeface="Arial"/>
              </a:rPr>
              <a:t>go</a:t>
            </a:r>
            <a:r>
              <a:rPr lang="en-US"/>
              <a:t> code:</a:t>
            </a:r>
            <a:endParaRPr sz="4500"/>
          </a:p>
        </p:txBody>
      </p:sp>
      <p:sp>
        <p:nvSpPr>
          <p:cNvPr id="304" name="Google Shape;304;p52"/>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05" name="Google Shape;305;p52"/>
          <p:cNvSpPr txBox="1"/>
          <p:nvPr>
            <p:ph idx="4294967295" type="body"/>
          </p:nvPr>
        </p:nvSpPr>
        <p:spPr>
          <a:xfrm>
            <a:off x="673100" y="1333600"/>
            <a:ext cx="11658600" cy="7899300"/>
          </a:xfrm>
          <a:prstGeom prst="rect">
            <a:avLst/>
          </a:prstGeom>
          <a:noFill/>
          <a:ln>
            <a:noFill/>
          </a:ln>
        </p:spPr>
        <p:txBody>
          <a:bodyPr anchorCtr="0" anchor="t" bIns="50800" lIns="50800" spcFirstLastPara="1" rIns="50800" wrap="square" tIns="50800">
            <a:noAutofit/>
          </a:bodyPr>
          <a:lstStyle/>
          <a:p>
            <a:pPr indent="0" lvl="0" marL="0" rtl="0" algn="l">
              <a:lnSpc>
                <a:spcPct val="100000"/>
              </a:lnSpc>
              <a:spcBef>
                <a:spcPts val="0"/>
              </a:spcBef>
              <a:spcAft>
                <a:spcPts val="0"/>
              </a:spcAft>
              <a:buClr>
                <a:schemeClr val="dk1"/>
              </a:buClr>
              <a:buSzPts val="3366"/>
              <a:buFont typeface="Arial"/>
              <a:buNone/>
            </a:pPr>
            <a:r>
              <a:rPr b="1" lang="en-US" sz="3600">
                <a:solidFill>
                  <a:srgbClr val="000000"/>
                </a:solidFill>
              </a:rPr>
              <a:t>        </a:t>
            </a:r>
            <a:r>
              <a:rPr b="1" lang="en-US" sz="3600">
                <a:solidFill>
                  <a:srgbClr val="04A704"/>
                </a:solidFill>
              </a:rPr>
              <a:t>to</a:t>
            </a:r>
            <a:r>
              <a:rPr b="1" lang="en-US" sz="3600">
                <a:solidFill>
                  <a:srgbClr val="000000"/>
                </a:solidFill>
              </a:rPr>
              <a:t> go</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FF"/>
                </a:solidFill>
              </a:rPr>
              <a:t>  </a:t>
            </a:r>
            <a:r>
              <a:rPr b="1" lang="en-US" sz="3600">
                <a:solidFill>
                  <a:srgbClr val="0000FF"/>
                </a:solidFill>
              </a:rPr>
              <a:t>if </a:t>
            </a:r>
            <a:r>
              <a:rPr b="1" lang="en-US" sz="3600">
                <a:solidFill>
                  <a:srgbClr val="930BAF"/>
                </a:solidFill>
              </a:rPr>
              <a:t>not any? </a:t>
            </a:r>
            <a:r>
              <a:rPr b="1" lang="en-US" sz="3600">
                <a:solidFill>
                  <a:srgbClr val="000000"/>
                </a:solidFill>
              </a:rPr>
              <a:t>fishes [ </a:t>
            </a:r>
            <a:r>
              <a:rPr b="1" lang="en-US" sz="3600">
                <a:solidFill>
                  <a:srgbClr val="0000FF"/>
                </a:solidFill>
              </a:rPr>
              <a:t>stop </a:t>
            </a:r>
            <a:r>
              <a:rPr b="1" lang="en-US" sz="3600">
                <a:solidFill>
                  <a:srgbClr val="000000"/>
                </a:solidFill>
              </a:rPr>
              <a:t>]</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FF"/>
                </a:solidFill>
              </a:rPr>
              <a:t>   </a:t>
            </a:r>
            <a:r>
              <a:rPr b="1" lang="en-US" sz="3600">
                <a:solidFill>
                  <a:srgbClr val="0000FF"/>
                </a:solidFill>
              </a:rPr>
              <a:t>ask </a:t>
            </a:r>
            <a:r>
              <a:rPr b="1" lang="en-US" sz="3600">
                <a:solidFill>
                  <a:srgbClr val="000000"/>
                </a:solidFill>
              </a:rPr>
              <a:t>planktons [ wiggle ]</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FF"/>
                </a:solidFill>
              </a:rPr>
              <a:t>   </a:t>
            </a:r>
            <a:r>
              <a:rPr b="1" lang="en-US" sz="3600">
                <a:solidFill>
                  <a:srgbClr val="0000FF"/>
                </a:solidFill>
              </a:rPr>
              <a:t>ask</a:t>
            </a:r>
            <a:r>
              <a:rPr b="1" lang="en-US" sz="3600">
                <a:solidFill>
                  <a:srgbClr val="000000"/>
                </a:solidFill>
              </a:rPr>
              <a:t> fishes</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00"/>
                </a:solidFill>
              </a:rPr>
              <a:t>[</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00"/>
                </a:solidFill>
              </a:rPr>
              <a:t>wiggle </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move-cost</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00"/>
                </a:solidFill>
              </a:rPr>
              <a:t>eat</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00"/>
                </a:solidFill>
              </a:rPr>
              <a:t>more-fishes</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00"/>
                </a:solidFill>
              </a:rPr>
              <a:t>check-death</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00"/>
                </a:solidFill>
              </a:rPr>
              <a:t>]</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00"/>
                </a:solidFill>
              </a:rPr>
              <a:t>more-planktons</a:t>
            </a:r>
            <a:endParaRPr b="1" sz="3600">
              <a:solidFill>
                <a:srgbClr val="000000"/>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000FF"/>
                </a:solidFill>
              </a:rPr>
              <a:t>        </a:t>
            </a:r>
            <a:r>
              <a:rPr b="1" lang="en-US" sz="3600">
                <a:solidFill>
                  <a:srgbClr val="0000FF"/>
                </a:solidFill>
              </a:rPr>
              <a:t>tick</a:t>
            </a:r>
            <a:endParaRPr b="1" sz="3600">
              <a:solidFill>
                <a:srgbClr val="0000FF"/>
              </a:solidFill>
            </a:endParaRPr>
          </a:p>
          <a:p>
            <a:pPr indent="0" lvl="0" marL="0" rtl="0" algn="l">
              <a:lnSpc>
                <a:spcPct val="100000"/>
              </a:lnSpc>
              <a:spcBef>
                <a:spcPts val="0"/>
              </a:spcBef>
              <a:spcAft>
                <a:spcPts val="0"/>
              </a:spcAft>
              <a:buClr>
                <a:srgbClr val="5B5854"/>
              </a:buClr>
              <a:buSzPts val="3496"/>
              <a:buFont typeface="Arial"/>
              <a:buNone/>
            </a:pPr>
            <a:r>
              <a:rPr b="1" lang="en-US" sz="3600">
                <a:solidFill>
                  <a:srgbClr val="000000"/>
                </a:solidFill>
              </a:rPr>
              <a:t>        </a:t>
            </a:r>
            <a:r>
              <a:rPr b="1" lang="en-US" sz="3600">
                <a:solidFill>
                  <a:srgbClr val="04A704"/>
                </a:solidFill>
              </a:rPr>
              <a:t>end</a:t>
            </a:r>
            <a:endParaRPr b="1" sz="3600">
              <a:solidFill>
                <a:srgbClr val="04A704"/>
              </a:solidFill>
            </a:endParaRPr>
          </a:p>
          <a:p>
            <a:pPr indent="0" lvl="0" marL="0" rtl="0" algn="l">
              <a:lnSpc>
                <a:spcPct val="100000"/>
              </a:lnSpc>
              <a:spcBef>
                <a:spcPts val="2900"/>
              </a:spcBef>
              <a:spcAft>
                <a:spcPts val="0"/>
              </a:spcAft>
              <a:buClr>
                <a:srgbClr val="5B5854"/>
              </a:buClr>
              <a:buSzPts val="3496"/>
              <a:buFont typeface="Arial"/>
              <a:buNone/>
            </a:pPr>
            <a:r>
              <a:t/>
            </a:r>
            <a:endParaRPr sz="3496"/>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3"/>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TIME TO CHECK AGAIN</a:t>
            </a:r>
            <a:endParaRPr sz="4500"/>
          </a:p>
        </p:txBody>
      </p:sp>
      <p:sp>
        <p:nvSpPr>
          <p:cNvPr id="311" name="Google Shape;311;p53"/>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12" name="Google Shape;312;p53"/>
          <p:cNvSpPr txBox="1"/>
          <p:nvPr>
            <p:ph idx="4294967295" type="body"/>
          </p:nvPr>
        </p:nvSpPr>
        <p:spPr>
          <a:xfrm>
            <a:off x="1007001" y="1727200"/>
            <a:ext cx="10990800" cy="71121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If your go-code looks right (you have called all your procedures by name, and included the instruction “tick” at the end) s</a:t>
            </a:r>
            <a:r>
              <a:rPr lang="en-US" sz="3000">
                <a:solidFill>
                  <a:schemeClr val="dk1"/>
                </a:solidFill>
              </a:rPr>
              <a:t>ave your model, use the green checkmark (Recompile Code) to check your code, and if no error message happens, go to the Interface tab and see if your model is working.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You should see plankton wiggling, getting eaten, and sometimes new ones appearing, and you should see fishes wiggling, eating plankton, reproducing, and dying.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700">
                <a:solidFill>
                  <a:schemeClr val="dk1"/>
                </a:solidFill>
              </a:rPr>
              <a:t>YAY! You made a working model.</a:t>
            </a:r>
            <a:r>
              <a:rPr lang="en-US" sz="3000">
                <a:solidFill>
                  <a:schemeClr val="dk1"/>
                </a:solidFill>
              </a:rPr>
              <a:t>  </a:t>
            </a:r>
            <a:endParaRPr sz="3000">
              <a:solidFill>
                <a:schemeClr val="dk1"/>
              </a:solidFill>
            </a:endParaRPr>
          </a:p>
        </p:txBody>
      </p:sp>
      <p:pic>
        <p:nvPicPr>
          <p:cNvPr descr="Screen Shot 2018-10-07 at 3.25.07 PM.png" id="313" name="Google Shape;313;p53"/>
          <p:cNvPicPr preferRelativeResize="0"/>
          <p:nvPr/>
        </p:nvPicPr>
        <p:blipFill rotWithShape="1">
          <a:blip r:embed="rId3">
            <a:alphaModFix/>
          </a:blip>
          <a:srcRect b="0" l="0" r="0" t="0"/>
          <a:stretch/>
        </p:blipFill>
        <p:spPr>
          <a:xfrm>
            <a:off x="9982200" y="9985771"/>
            <a:ext cx="8318500" cy="18034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4"/>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CREATE SLIDER in Downloaded version</a:t>
            </a:r>
            <a:endParaRPr sz="4500"/>
          </a:p>
        </p:txBody>
      </p:sp>
      <p:sp>
        <p:nvSpPr>
          <p:cNvPr id="319" name="Google Shape;319;p54"/>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20" name="Google Shape;320;p54"/>
          <p:cNvSpPr txBox="1"/>
          <p:nvPr>
            <p:ph idx="4294967295" type="body"/>
          </p:nvPr>
        </p:nvSpPr>
        <p:spPr>
          <a:xfrm>
            <a:off x="673062" y="1727199"/>
            <a:ext cx="11658600" cy="71121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To run experiments with your model, we need an easy way to change some settings from the </a:t>
            </a:r>
            <a:r>
              <a:rPr lang="en-US" sz="3000">
                <a:solidFill>
                  <a:schemeClr val="dk1"/>
                </a:solidFill>
              </a:rPr>
              <a:t>Interface</a:t>
            </a:r>
            <a:r>
              <a:rPr lang="en-US" sz="3000">
                <a:solidFill>
                  <a:schemeClr val="dk1"/>
                </a:solidFill>
              </a:rPr>
              <a:t> window.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To change the initial number of fishes created, make a slider on the Interface tab:</a:t>
            </a:r>
            <a:endParaRPr sz="3000">
              <a:solidFill>
                <a:schemeClr val="dk1"/>
              </a:solidFill>
            </a:endParaRPr>
          </a:p>
          <a:p>
            <a:pPr indent="0" lvl="0" marL="0" rtl="0" algn="l">
              <a:lnSpc>
                <a:spcPct val="115000"/>
              </a:lnSpc>
              <a:spcBef>
                <a:spcPts val="0"/>
              </a:spcBef>
              <a:spcAft>
                <a:spcPts val="0"/>
              </a:spcAft>
              <a:buNone/>
            </a:pPr>
            <a:r>
              <a:t/>
            </a:r>
            <a:endParaRPr sz="3000">
              <a:solidFill>
                <a:schemeClr val="dk1"/>
              </a:solidFill>
            </a:endParaRPr>
          </a:p>
          <a:p>
            <a:pPr indent="0" lvl="0" marL="457200" rtl="0" algn="l">
              <a:lnSpc>
                <a:spcPct val="115000"/>
              </a:lnSpc>
              <a:spcBef>
                <a:spcPts val="0"/>
              </a:spcBef>
              <a:spcAft>
                <a:spcPts val="0"/>
              </a:spcAft>
              <a:buNone/>
            </a:pPr>
            <a:r>
              <a:t/>
            </a:r>
            <a:endParaRPr sz="3000">
              <a:solidFill>
                <a:schemeClr val="dk1"/>
              </a:solidFill>
            </a:endParaRPr>
          </a:p>
          <a:p>
            <a:pPr indent="0" lvl="0" marL="0" rtl="0" algn="l">
              <a:lnSpc>
                <a:spcPct val="150000"/>
              </a:lnSpc>
              <a:spcBef>
                <a:spcPts val="2900"/>
              </a:spcBef>
              <a:spcAft>
                <a:spcPts val="0"/>
              </a:spcAft>
              <a:buClr>
                <a:srgbClr val="5B5854"/>
              </a:buClr>
              <a:buSzPts val="3496"/>
              <a:buFont typeface="Arial"/>
              <a:buNone/>
            </a:pPr>
            <a:r>
              <a:t/>
            </a:r>
            <a:endParaRPr sz="3496"/>
          </a:p>
        </p:txBody>
      </p:sp>
      <p:pic>
        <p:nvPicPr>
          <p:cNvPr id="321" name="Google Shape;321;p54"/>
          <p:cNvPicPr preferRelativeResize="0"/>
          <p:nvPr/>
        </p:nvPicPr>
        <p:blipFill rotWithShape="1">
          <a:blip r:embed="rId3">
            <a:alphaModFix/>
          </a:blip>
          <a:srcRect b="39" l="30078" r="2676" t="-40"/>
          <a:stretch/>
        </p:blipFill>
        <p:spPr>
          <a:xfrm>
            <a:off x="9356925" y="3839063"/>
            <a:ext cx="2776100" cy="5000225"/>
          </a:xfrm>
          <a:prstGeom prst="rect">
            <a:avLst/>
          </a:prstGeom>
          <a:noFill/>
          <a:ln>
            <a:noFill/>
          </a:ln>
        </p:spPr>
      </p:pic>
      <p:sp>
        <p:nvSpPr>
          <p:cNvPr id="322" name="Google Shape;322;p54"/>
          <p:cNvSpPr txBox="1"/>
          <p:nvPr/>
        </p:nvSpPr>
        <p:spPr>
          <a:xfrm>
            <a:off x="866750" y="4531900"/>
            <a:ext cx="6980400" cy="4238700"/>
          </a:xfrm>
          <a:prstGeom prst="rect">
            <a:avLst/>
          </a:prstGeom>
          <a:noFill/>
          <a:ln>
            <a:noFill/>
          </a:ln>
        </p:spPr>
        <p:txBody>
          <a:bodyPr anchorCtr="0" anchor="t" bIns="91425" lIns="91425" spcFirstLastPara="1" rIns="91425" wrap="square" tIns="91425">
            <a:noAutofit/>
          </a:bodyPr>
          <a:lstStyle/>
          <a:p>
            <a:pPr indent="-419100" lvl="0" marL="857250" rtl="0" algn="l">
              <a:lnSpc>
                <a:spcPct val="115000"/>
              </a:lnSpc>
              <a:spcBef>
                <a:spcPts val="0"/>
              </a:spcBef>
              <a:spcAft>
                <a:spcPts val="0"/>
              </a:spcAft>
              <a:buClr>
                <a:schemeClr val="dk1"/>
              </a:buClr>
              <a:buSzPts val="3000"/>
              <a:buChar char="●"/>
            </a:pPr>
            <a:r>
              <a:rPr lang="en-US" sz="3000">
                <a:solidFill>
                  <a:schemeClr val="dk1"/>
                </a:solidFill>
              </a:rPr>
              <a:t>Choose “slider” from the drop down arrow on the upper left</a:t>
            </a:r>
            <a:endParaRPr sz="3000">
              <a:solidFill>
                <a:schemeClr val="dk1"/>
              </a:solidFill>
            </a:endParaRPr>
          </a:p>
          <a:p>
            <a:pPr indent="-419100" lvl="0" marL="857250" rtl="0" algn="l">
              <a:lnSpc>
                <a:spcPct val="115000"/>
              </a:lnSpc>
              <a:spcBef>
                <a:spcPts val="0"/>
              </a:spcBef>
              <a:spcAft>
                <a:spcPts val="0"/>
              </a:spcAft>
              <a:buClr>
                <a:schemeClr val="dk1"/>
              </a:buClr>
              <a:buSzPts val="3000"/>
              <a:buChar char="●"/>
            </a:pPr>
            <a:r>
              <a:rPr lang="en-US" sz="3000">
                <a:solidFill>
                  <a:schemeClr val="dk1"/>
                </a:solidFill>
              </a:rPr>
              <a:t>Hit the green plus sign ADD button</a:t>
            </a:r>
            <a:endParaRPr sz="3000">
              <a:solidFill>
                <a:schemeClr val="dk1"/>
              </a:solidFill>
            </a:endParaRPr>
          </a:p>
          <a:p>
            <a:pPr indent="-419100" lvl="0" marL="857250" rtl="0" algn="l">
              <a:lnSpc>
                <a:spcPct val="115000"/>
              </a:lnSpc>
              <a:spcBef>
                <a:spcPts val="0"/>
              </a:spcBef>
              <a:spcAft>
                <a:spcPts val="0"/>
              </a:spcAft>
              <a:buClr>
                <a:schemeClr val="dk1"/>
              </a:buClr>
              <a:buSzPts val="3000"/>
              <a:buChar char="●"/>
            </a:pPr>
            <a:r>
              <a:rPr lang="en-US" sz="3000">
                <a:solidFill>
                  <a:schemeClr val="dk1"/>
                </a:solidFill>
              </a:rPr>
              <a:t>Use your mouse to click on the Interface to the put the button where you want it</a:t>
            </a:r>
            <a:endParaRPr/>
          </a:p>
        </p:txBody>
      </p:sp>
      <p:sp>
        <p:nvSpPr>
          <p:cNvPr id="323" name="Google Shape;323;p54"/>
          <p:cNvSpPr/>
          <p:nvPr/>
        </p:nvSpPr>
        <p:spPr>
          <a:xfrm>
            <a:off x="8083450" y="5067625"/>
            <a:ext cx="1512600" cy="75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5"/>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CREATE SLIDER in Netlogo Web</a:t>
            </a:r>
            <a:endParaRPr sz="4500"/>
          </a:p>
        </p:txBody>
      </p:sp>
      <p:sp>
        <p:nvSpPr>
          <p:cNvPr id="329" name="Google Shape;329;p55"/>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30" name="Google Shape;330;p55"/>
          <p:cNvSpPr txBox="1"/>
          <p:nvPr>
            <p:ph idx="4294967295" type="body"/>
          </p:nvPr>
        </p:nvSpPr>
        <p:spPr>
          <a:xfrm>
            <a:off x="673050" y="1727200"/>
            <a:ext cx="11658600" cy="75057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To run experiments with your model, we need an easy way to change some settings from the Interface window.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t/>
            </a:r>
            <a:endParaRPr sz="3000">
              <a:solidFill>
                <a:schemeClr val="dk1"/>
              </a:solidFill>
            </a:endParaRPr>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Make a slider on the Interface tab:</a:t>
            </a:r>
            <a:endParaRPr sz="3000">
              <a:solidFill>
                <a:schemeClr val="dk1"/>
              </a:solidFill>
            </a:endParaRPr>
          </a:p>
        </p:txBody>
      </p:sp>
      <p:sp>
        <p:nvSpPr>
          <p:cNvPr id="331" name="Google Shape;331;p55"/>
          <p:cNvSpPr txBox="1"/>
          <p:nvPr/>
        </p:nvSpPr>
        <p:spPr>
          <a:xfrm>
            <a:off x="772200" y="4074950"/>
            <a:ext cx="5559600" cy="5073900"/>
          </a:xfrm>
          <a:prstGeom prst="rect">
            <a:avLst/>
          </a:prstGeom>
          <a:noFill/>
          <a:ln>
            <a:noFill/>
          </a:ln>
        </p:spPr>
        <p:txBody>
          <a:bodyPr anchorCtr="0" anchor="t" bIns="91425" lIns="91425" spcFirstLastPara="1" rIns="91425" wrap="square" tIns="91425">
            <a:noAutofit/>
          </a:bodyPr>
          <a:lstStyle/>
          <a:p>
            <a:pPr indent="-419100" lvl="0" marL="457200" rtl="0" algn="l">
              <a:lnSpc>
                <a:spcPct val="100000"/>
              </a:lnSpc>
              <a:spcBef>
                <a:spcPts val="0"/>
              </a:spcBef>
              <a:spcAft>
                <a:spcPts val="0"/>
              </a:spcAft>
              <a:buClr>
                <a:schemeClr val="dk1"/>
              </a:buClr>
              <a:buSzPts val="3000"/>
              <a:buChar char="●"/>
            </a:pPr>
            <a:r>
              <a:rPr lang="en-US" sz="3000">
                <a:solidFill>
                  <a:schemeClr val="dk1"/>
                </a:solidFill>
              </a:rPr>
              <a:t>Click on the lock on the upper left to unlock the interface</a:t>
            </a:r>
            <a:endParaRPr sz="3000">
              <a:solidFill>
                <a:schemeClr val="dk1"/>
              </a:solidFill>
            </a:endParaRPr>
          </a:p>
          <a:p>
            <a:pPr indent="-419100" lvl="0" marL="457200" rtl="0" algn="l">
              <a:lnSpc>
                <a:spcPct val="100000"/>
              </a:lnSpc>
              <a:spcBef>
                <a:spcPts val="0"/>
              </a:spcBef>
              <a:spcAft>
                <a:spcPts val="0"/>
              </a:spcAft>
              <a:buClr>
                <a:schemeClr val="dk1"/>
              </a:buClr>
              <a:buSzPts val="3000"/>
              <a:buChar char="●"/>
            </a:pPr>
            <a:r>
              <a:rPr lang="en-US" sz="3000">
                <a:solidFill>
                  <a:schemeClr val="dk1"/>
                </a:solidFill>
              </a:rPr>
              <a:t>Right click on the green background to bring up the drop-down menu</a:t>
            </a:r>
            <a:endParaRPr sz="3000">
              <a:solidFill>
                <a:schemeClr val="dk1"/>
              </a:solidFill>
            </a:endParaRPr>
          </a:p>
          <a:p>
            <a:pPr indent="-419100" lvl="0" marL="457200" rtl="0" algn="l">
              <a:lnSpc>
                <a:spcPct val="100000"/>
              </a:lnSpc>
              <a:spcBef>
                <a:spcPts val="0"/>
              </a:spcBef>
              <a:spcAft>
                <a:spcPts val="0"/>
              </a:spcAft>
              <a:buClr>
                <a:schemeClr val="dk1"/>
              </a:buClr>
              <a:buSzPts val="3000"/>
              <a:buChar char="●"/>
            </a:pPr>
            <a:r>
              <a:rPr lang="en-US" sz="3000">
                <a:solidFill>
                  <a:schemeClr val="dk1"/>
                </a:solidFill>
              </a:rPr>
              <a:t>Choose slider, use mouse to place it on the interface</a:t>
            </a:r>
            <a:endParaRPr sz="3000">
              <a:solidFill>
                <a:schemeClr val="dk1"/>
              </a:solidFill>
            </a:endParaRPr>
          </a:p>
          <a:p>
            <a:pPr indent="-419100" lvl="0" marL="457200" rtl="0" algn="l">
              <a:lnSpc>
                <a:spcPct val="100000"/>
              </a:lnSpc>
              <a:spcBef>
                <a:spcPts val="0"/>
              </a:spcBef>
              <a:spcAft>
                <a:spcPts val="0"/>
              </a:spcAft>
              <a:buClr>
                <a:schemeClr val="dk1"/>
              </a:buClr>
              <a:buSzPts val="3000"/>
              <a:buChar char="●"/>
            </a:pPr>
            <a:r>
              <a:rPr lang="en-US" sz="3000">
                <a:solidFill>
                  <a:schemeClr val="dk1"/>
                </a:solidFill>
              </a:rPr>
              <a:t>Lock the lock to go back to Interactive Mode</a:t>
            </a:r>
            <a:endParaRPr/>
          </a:p>
        </p:txBody>
      </p:sp>
      <p:pic>
        <p:nvPicPr>
          <p:cNvPr id="332" name="Google Shape;332;p55"/>
          <p:cNvPicPr preferRelativeResize="0"/>
          <p:nvPr/>
        </p:nvPicPr>
        <p:blipFill rotWithShape="1">
          <a:blip r:embed="rId3">
            <a:alphaModFix/>
          </a:blip>
          <a:srcRect b="-10" l="0" r="15661" t="-3445"/>
          <a:stretch/>
        </p:blipFill>
        <p:spPr>
          <a:xfrm>
            <a:off x="6108450" y="4151225"/>
            <a:ext cx="3496851" cy="2602400"/>
          </a:xfrm>
          <a:prstGeom prst="rect">
            <a:avLst/>
          </a:prstGeom>
          <a:noFill/>
          <a:ln>
            <a:noFill/>
          </a:ln>
        </p:spPr>
      </p:pic>
      <p:pic>
        <p:nvPicPr>
          <p:cNvPr id="333" name="Google Shape;333;p55"/>
          <p:cNvPicPr preferRelativeResize="0"/>
          <p:nvPr/>
        </p:nvPicPr>
        <p:blipFill rotWithShape="1">
          <a:blip r:embed="rId4">
            <a:alphaModFix/>
          </a:blip>
          <a:srcRect b="4219" l="0" r="22324" t="5421"/>
          <a:stretch/>
        </p:blipFill>
        <p:spPr>
          <a:xfrm>
            <a:off x="9948425" y="4559525"/>
            <a:ext cx="2720324" cy="4159951"/>
          </a:xfrm>
          <a:prstGeom prst="rect">
            <a:avLst/>
          </a:prstGeom>
          <a:noFill/>
          <a:ln>
            <a:noFill/>
          </a:ln>
        </p:spPr>
      </p:pic>
      <p:pic>
        <p:nvPicPr>
          <p:cNvPr id="334" name="Google Shape;334;p55"/>
          <p:cNvPicPr preferRelativeResize="0"/>
          <p:nvPr/>
        </p:nvPicPr>
        <p:blipFill>
          <a:blip r:embed="rId5">
            <a:alphaModFix/>
          </a:blip>
          <a:stretch>
            <a:fillRect/>
          </a:stretch>
        </p:blipFill>
        <p:spPr>
          <a:xfrm>
            <a:off x="6001175" y="8227850"/>
            <a:ext cx="3429000" cy="685800"/>
          </a:xfrm>
          <a:prstGeom prst="rect">
            <a:avLst/>
          </a:prstGeom>
          <a:noFill/>
          <a:ln>
            <a:noFill/>
          </a:ln>
        </p:spPr>
      </p:pic>
      <p:sp>
        <p:nvSpPr>
          <p:cNvPr id="335" name="Google Shape;335;p55"/>
          <p:cNvSpPr/>
          <p:nvPr/>
        </p:nvSpPr>
        <p:spPr>
          <a:xfrm>
            <a:off x="9107675" y="7692050"/>
            <a:ext cx="945300" cy="535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6"/>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SLIDER - Download version</a:t>
            </a:r>
            <a:endParaRPr sz="4500"/>
          </a:p>
        </p:txBody>
      </p:sp>
      <p:sp>
        <p:nvSpPr>
          <p:cNvPr id="341" name="Google Shape;341;p56"/>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42" name="Google Shape;342;p56"/>
          <p:cNvSpPr txBox="1"/>
          <p:nvPr>
            <p:ph idx="4294967295" type="body"/>
          </p:nvPr>
        </p:nvSpPr>
        <p:spPr>
          <a:xfrm>
            <a:off x="673100" y="1598175"/>
            <a:ext cx="11658600" cy="73893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rgbClr val="5B5854"/>
              </a:buClr>
              <a:buSzPts val="3496"/>
              <a:buFont typeface="Arial"/>
              <a:buNone/>
            </a:pPr>
            <a:r>
              <a:rPr lang="en-US" sz="2800"/>
              <a:t>When you have created the slider on the </a:t>
            </a:r>
            <a:r>
              <a:rPr lang="en-US" sz="2800"/>
              <a:t>Interface</a:t>
            </a:r>
            <a:r>
              <a:rPr lang="en-US" sz="2800"/>
              <a:t>, a window will open letting you name it and set the parameters.  Since this will set the number of fish we get at the beginning of the model, </a:t>
            </a:r>
            <a:r>
              <a:rPr lang="en-US" sz="2800">
                <a:solidFill>
                  <a:schemeClr val="dk1"/>
                </a:solidFill>
              </a:rPr>
              <a:t>name the slider something like initial-fish (don’t use a word we are using somewhere else, or a word Netlogo already knows).  Set the </a:t>
            </a:r>
            <a:r>
              <a:rPr lang="en-US" sz="2800"/>
              <a:t>minimum to be 0 and the maximum to be 100.  The value is where the slider will be set when you open the model, so make that 20.  When your slider has these settings, click OK.</a:t>
            </a:r>
            <a:endParaRPr sz="2800"/>
          </a:p>
          <a:p>
            <a:pPr indent="0" lvl="0" marL="0" rtl="0" algn="l">
              <a:lnSpc>
                <a:spcPct val="150000"/>
              </a:lnSpc>
              <a:spcBef>
                <a:spcPts val="2900"/>
              </a:spcBef>
              <a:spcAft>
                <a:spcPts val="0"/>
              </a:spcAft>
              <a:buClr>
                <a:srgbClr val="5B5854"/>
              </a:buClr>
              <a:buSzPts val="3496"/>
              <a:buFont typeface="Arial"/>
              <a:buNone/>
            </a:pPr>
            <a:r>
              <a:t/>
            </a:r>
            <a:endParaRPr sz="3496"/>
          </a:p>
        </p:txBody>
      </p:sp>
      <p:pic>
        <p:nvPicPr>
          <p:cNvPr id="343" name="Google Shape;343;p56"/>
          <p:cNvPicPr preferRelativeResize="0"/>
          <p:nvPr/>
        </p:nvPicPr>
        <p:blipFill>
          <a:blip r:embed="rId3">
            <a:alphaModFix/>
          </a:blip>
          <a:stretch>
            <a:fillRect/>
          </a:stretch>
        </p:blipFill>
        <p:spPr>
          <a:xfrm>
            <a:off x="673100" y="5627797"/>
            <a:ext cx="11658599" cy="31954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START CODING - GO TO THE CODE TAB</a:t>
            </a:r>
            <a:endParaRPr sz="4100"/>
          </a:p>
        </p:txBody>
      </p:sp>
      <p:sp>
        <p:nvSpPr>
          <p:cNvPr id="97" name="Google Shape;97;p21"/>
          <p:cNvSpPr txBox="1"/>
          <p:nvPr>
            <p:ph idx="4294967295" type="sldNum"/>
          </p:nvPr>
        </p:nvSpPr>
        <p:spPr>
          <a:xfrm>
            <a:off x="6388603" y="9232900"/>
            <a:ext cx="227593"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98" name="Google Shape;98;p21"/>
          <p:cNvSpPr txBox="1"/>
          <p:nvPr>
            <p:ph idx="4294967295" type="body"/>
          </p:nvPr>
        </p:nvSpPr>
        <p:spPr>
          <a:xfrm>
            <a:off x="673100" y="1485125"/>
            <a:ext cx="11658600" cy="7354200"/>
          </a:xfrm>
          <a:prstGeom prst="rect">
            <a:avLst/>
          </a:prstGeom>
          <a:noFill/>
          <a:ln>
            <a:noFill/>
          </a:ln>
        </p:spPr>
        <p:txBody>
          <a:bodyPr anchorCtr="0" anchor="t" bIns="50800" lIns="50800" spcFirstLastPara="1" rIns="50800" wrap="square" tIns="50800">
            <a:noAutofit/>
          </a:bodyPr>
          <a:lstStyle/>
          <a:p>
            <a:pPr indent="0" lvl="1" marL="0" rtl="0" algn="l">
              <a:lnSpc>
                <a:spcPct val="115000"/>
              </a:lnSpc>
              <a:spcBef>
                <a:spcPts val="0"/>
              </a:spcBef>
              <a:spcAft>
                <a:spcPts val="0"/>
              </a:spcAft>
              <a:buClr>
                <a:srgbClr val="5B5854"/>
              </a:buClr>
              <a:buSzPts val="2300"/>
              <a:buFont typeface="Arial"/>
              <a:buNone/>
            </a:pPr>
            <a:r>
              <a:rPr b="0" i="0" lang="en-US" sz="3000" u="none" cap="none" strike="noStrike">
                <a:solidFill>
                  <a:srgbClr val="000000"/>
                </a:solidFill>
                <a:latin typeface="Arial"/>
                <a:ea typeface="Arial"/>
                <a:cs typeface="Arial"/>
                <a:sym typeface="Arial"/>
              </a:rPr>
              <a:t>You can add any “comments” that the computer will not read by first putting a semicolon</a:t>
            </a:r>
            <a:r>
              <a:rPr b="1" i="0" lang="en-US" sz="3000" u="none" cap="none" strike="noStrike">
                <a:solidFill>
                  <a:schemeClr val="dk1"/>
                </a:solidFill>
              </a:rPr>
              <a:t> ;; </a:t>
            </a:r>
            <a:r>
              <a:rPr b="0" i="0" lang="en-US" sz="3000" u="none" cap="none" strike="noStrike">
                <a:solidFill>
                  <a:schemeClr val="dk1"/>
                </a:solidFill>
                <a:latin typeface="Arial"/>
                <a:ea typeface="Arial"/>
                <a:cs typeface="Arial"/>
                <a:sym typeface="Arial"/>
              </a:rPr>
              <a:t>(notice that makes the text gray)</a:t>
            </a:r>
            <a:endParaRPr b="0" i="0" sz="3000" u="none" cap="none" strike="noStrike">
              <a:solidFill>
                <a:schemeClr val="dk1"/>
              </a:solidFill>
              <a:latin typeface="Arial"/>
              <a:ea typeface="Arial"/>
              <a:cs typeface="Arial"/>
              <a:sym typeface="Arial"/>
            </a:endParaRPr>
          </a:p>
          <a:p>
            <a:pPr indent="0" lvl="1" marL="0" rtl="0" algn="l">
              <a:lnSpc>
                <a:spcPct val="115000"/>
              </a:lnSpc>
              <a:spcBef>
                <a:spcPts val="0"/>
              </a:spcBef>
              <a:spcAft>
                <a:spcPts val="0"/>
              </a:spcAft>
              <a:buClr>
                <a:srgbClr val="5B5854"/>
              </a:buClr>
              <a:buSzPts val="2300"/>
              <a:buFont typeface="Arial"/>
              <a:buNone/>
            </a:pPr>
            <a:r>
              <a:t/>
            </a:r>
            <a:endParaRPr sz="1200">
              <a:solidFill>
                <a:schemeClr val="dk1"/>
              </a:solidFill>
            </a:endParaRPr>
          </a:p>
          <a:p>
            <a:pPr indent="0" lvl="1" marL="0" rtl="0" algn="l">
              <a:lnSpc>
                <a:spcPct val="115000"/>
              </a:lnSpc>
              <a:spcBef>
                <a:spcPts val="2100"/>
              </a:spcBef>
              <a:spcAft>
                <a:spcPts val="0"/>
              </a:spcAft>
              <a:buClr>
                <a:srgbClr val="5B5854"/>
              </a:buClr>
              <a:buSzPts val="2300"/>
              <a:buFont typeface="Arial"/>
              <a:buNone/>
            </a:pPr>
            <a:r>
              <a:rPr lang="en-US" sz="3000">
                <a:solidFill>
                  <a:srgbClr val="000000"/>
                </a:solidFill>
              </a:rPr>
              <a:t>P</a:t>
            </a:r>
            <a:r>
              <a:rPr b="0" i="0" lang="en-US" sz="3000" u="none" cap="none" strike="noStrike">
                <a:solidFill>
                  <a:srgbClr val="000000"/>
                </a:solidFill>
                <a:latin typeface="Arial"/>
                <a:ea typeface="Arial"/>
                <a:cs typeface="Arial"/>
                <a:sym typeface="Arial"/>
              </a:rPr>
              <a:t>ut a </a:t>
            </a:r>
            <a:r>
              <a:rPr b="1" i="0" lang="en-US" sz="3000" u="none" cap="none" strike="noStrike">
                <a:solidFill>
                  <a:schemeClr val="dk1"/>
                </a:solidFill>
              </a:rPr>
              <a:t>; </a:t>
            </a:r>
            <a:r>
              <a:rPr b="0" i="0" lang="en-US" sz="3000" u="none" cap="none" strike="noStrike">
                <a:solidFill>
                  <a:srgbClr val="000000"/>
                </a:solidFill>
                <a:latin typeface="Arial"/>
                <a:ea typeface="Arial"/>
                <a:cs typeface="Arial"/>
                <a:sym typeface="Arial"/>
              </a:rPr>
              <a:t>or two </a:t>
            </a:r>
            <a:r>
              <a:rPr b="1" i="0" lang="en-US" sz="3000" u="none" cap="none" strike="noStrike">
                <a:solidFill>
                  <a:schemeClr val="dk1"/>
                </a:solidFill>
              </a:rPr>
              <a:t>;; </a:t>
            </a:r>
            <a:r>
              <a:rPr b="0" i="0" lang="en-US" sz="3000" u="none" cap="none" strike="noStrike">
                <a:solidFill>
                  <a:srgbClr val="000000"/>
                </a:solidFill>
                <a:latin typeface="Arial"/>
                <a:ea typeface="Arial"/>
                <a:cs typeface="Arial"/>
                <a:sym typeface="Arial"/>
              </a:rPr>
              <a:t>then name your project again here (your name and something about fish &amp; plankton)</a:t>
            </a:r>
            <a:endParaRPr b="0" i="0" sz="3000" u="none" cap="none" strike="noStrike">
              <a:solidFill>
                <a:srgbClr val="000000"/>
              </a:solidFill>
              <a:latin typeface="Arial"/>
              <a:ea typeface="Arial"/>
              <a:cs typeface="Arial"/>
              <a:sym typeface="Arial"/>
            </a:endParaRPr>
          </a:p>
          <a:p>
            <a:pPr indent="0" lvl="1" marL="0" rtl="0" algn="l">
              <a:lnSpc>
                <a:spcPct val="115000"/>
              </a:lnSpc>
              <a:spcBef>
                <a:spcPts val="2100"/>
              </a:spcBef>
              <a:spcAft>
                <a:spcPts val="0"/>
              </a:spcAft>
              <a:buClr>
                <a:srgbClr val="5B5854"/>
              </a:buClr>
              <a:buSzPts val="2300"/>
              <a:buFont typeface="Arial"/>
              <a:buNone/>
            </a:pPr>
            <a:r>
              <a:t/>
            </a:r>
            <a:endParaRPr sz="600">
              <a:solidFill>
                <a:srgbClr val="000000"/>
              </a:solidFill>
            </a:endParaRPr>
          </a:p>
          <a:p>
            <a:pPr indent="0" lvl="1" marL="0" rtl="0" algn="l">
              <a:lnSpc>
                <a:spcPct val="115000"/>
              </a:lnSpc>
              <a:spcBef>
                <a:spcPts val="2100"/>
              </a:spcBef>
              <a:spcAft>
                <a:spcPts val="0"/>
              </a:spcAft>
              <a:buClr>
                <a:srgbClr val="5B5854"/>
              </a:buClr>
              <a:buSzPts val="2300"/>
              <a:buFont typeface="Arial"/>
              <a:buNone/>
            </a:pPr>
            <a:r>
              <a:rPr b="0" i="0" lang="en-US" sz="3000" u="none" cap="none" strike="noStrike">
                <a:solidFill>
                  <a:srgbClr val="000000"/>
                </a:solidFill>
                <a:latin typeface="Arial"/>
                <a:ea typeface="Arial"/>
                <a:cs typeface="Arial"/>
                <a:sym typeface="Arial"/>
              </a:rPr>
              <a:t>Next, </a:t>
            </a:r>
            <a:r>
              <a:rPr lang="en-US" sz="3000">
                <a:solidFill>
                  <a:srgbClr val="000000"/>
                </a:solidFill>
              </a:rPr>
              <a:t>create two breeds, </a:t>
            </a:r>
            <a:r>
              <a:rPr b="1" lang="en-US" sz="3000">
                <a:solidFill>
                  <a:srgbClr val="000000"/>
                </a:solidFill>
              </a:rPr>
              <a:t>fish</a:t>
            </a:r>
            <a:r>
              <a:rPr lang="en-US" sz="3000">
                <a:solidFill>
                  <a:srgbClr val="000000"/>
                </a:solidFill>
              </a:rPr>
              <a:t> and </a:t>
            </a:r>
            <a:r>
              <a:rPr b="1" lang="en-US" sz="3000">
                <a:solidFill>
                  <a:srgbClr val="000000"/>
                </a:solidFill>
              </a:rPr>
              <a:t>plankton</a:t>
            </a:r>
            <a:r>
              <a:rPr lang="en-US" sz="3000">
                <a:solidFill>
                  <a:srgbClr val="000000"/>
                </a:solidFill>
              </a:rPr>
              <a:t>.  Don’t forget to use both singular &amp; plural forms of the breed names.  </a:t>
            </a:r>
            <a:endParaRPr sz="3000">
              <a:solidFill>
                <a:srgbClr val="000000"/>
              </a:solidFill>
            </a:endParaRPr>
          </a:p>
          <a:p>
            <a:pPr indent="914400" lvl="4" marL="0" rtl="0" algn="l">
              <a:lnSpc>
                <a:spcPct val="100000"/>
              </a:lnSpc>
              <a:spcBef>
                <a:spcPts val="2100"/>
              </a:spcBef>
              <a:spcAft>
                <a:spcPts val="0"/>
              </a:spcAft>
              <a:buClr>
                <a:srgbClr val="5B5854"/>
              </a:buClr>
              <a:buSzPts val="2300"/>
              <a:buFont typeface="Arial"/>
              <a:buNone/>
            </a:pPr>
            <a:r>
              <a:rPr b="1" i="0" lang="en-US" sz="3600" u="none" cap="none" strike="noStrike">
                <a:solidFill>
                  <a:srgbClr val="04A704"/>
                </a:solidFill>
              </a:rPr>
              <a:t>breed</a:t>
            </a:r>
            <a:r>
              <a:rPr b="0" i="0" lang="en-US" sz="3600" u="none" cap="none" strike="noStrike">
                <a:solidFill>
                  <a:srgbClr val="000000"/>
                </a:solidFill>
                <a:latin typeface="Arial"/>
                <a:ea typeface="Arial"/>
                <a:cs typeface="Arial"/>
                <a:sym typeface="Arial"/>
              </a:rPr>
              <a:t> [ </a:t>
            </a:r>
            <a:r>
              <a:rPr lang="en-US" sz="3600">
                <a:solidFill>
                  <a:srgbClr val="000000"/>
                </a:solidFill>
              </a:rPr>
              <a:t>planktons plankton</a:t>
            </a:r>
            <a:r>
              <a:rPr b="0" i="0" lang="en-US" sz="3600" u="none" cap="none" strike="noStrike">
                <a:solidFill>
                  <a:srgbClr val="000000"/>
                </a:solidFill>
                <a:latin typeface="Arial"/>
                <a:ea typeface="Arial"/>
                <a:cs typeface="Arial"/>
                <a:sym typeface="Arial"/>
              </a:rPr>
              <a:t>  ] </a:t>
            </a:r>
            <a:endParaRPr sz="3600">
              <a:solidFill>
                <a:srgbClr val="000000"/>
              </a:solidFill>
            </a:endParaRPr>
          </a:p>
          <a:p>
            <a:pPr indent="914400" lvl="4" marL="0" rtl="0" algn="l">
              <a:lnSpc>
                <a:spcPct val="100000"/>
              </a:lnSpc>
              <a:spcBef>
                <a:spcPts val="2100"/>
              </a:spcBef>
              <a:spcAft>
                <a:spcPts val="0"/>
              </a:spcAft>
              <a:buClr>
                <a:srgbClr val="5B5854"/>
              </a:buClr>
              <a:buSzPts val="2300"/>
              <a:buFont typeface="Arial"/>
              <a:buNone/>
            </a:pPr>
            <a:r>
              <a:rPr b="1" i="0" lang="en-US" sz="3600" u="none" cap="none" strike="noStrike">
                <a:solidFill>
                  <a:srgbClr val="04A704"/>
                </a:solidFill>
              </a:rPr>
              <a:t>breed</a:t>
            </a:r>
            <a:r>
              <a:rPr b="0" i="0" lang="en-US" sz="3600" u="none" cap="none" strike="noStrike">
                <a:solidFill>
                  <a:srgbClr val="000000"/>
                </a:solidFill>
                <a:latin typeface="Arial"/>
                <a:ea typeface="Arial"/>
                <a:cs typeface="Arial"/>
                <a:sym typeface="Arial"/>
              </a:rPr>
              <a:t> [ fishes fish</a:t>
            </a:r>
            <a:r>
              <a:rPr lang="en-US" sz="3600">
                <a:solidFill>
                  <a:srgbClr val="000000"/>
                </a:solidFill>
              </a:rPr>
              <a:t>  </a:t>
            </a:r>
            <a:r>
              <a:rPr b="0" i="0" lang="en-US" sz="3600" u="none" cap="none" strike="noStrike">
                <a:solidFill>
                  <a:srgbClr val="000000"/>
                </a:solidFill>
                <a:latin typeface="Arial"/>
                <a:ea typeface="Arial"/>
                <a:cs typeface="Arial"/>
                <a:sym typeface="Arial"/>
              </a:rPr>
              <a:t>]</a:t>
            </a:r>
            <a:endParaRPr sz="3600">
              <a:solidFill>
                <a:srgbClr val="000000"/>
              </a:solidFill>
            </a:endParaRPr>
          </a:p>
          <a:p>
            <a:pPr indent="0" lvl="3" marL="0" rtl="0" algn="l">
              <a:lnSpc>
                <a:spcPct val="115000"/>
              </a:lnSpc>
              <a:spcBef>
                <a:spcPts val="2100"/>
              </a:spcBef>
              <a:spcAft>
                <a:spcPts val="0"/>
              </a:spcAft>
              <a:buClr>
                <a:srgbClr val="5B5854"/>
              </a:buClr>
              <a:buSzPts val="2300"/>
              <a:buFont typeface="Arial"/>
              <a:buNone/>
            </a:pPr>
            <a:r>
              <a:rPr b="0" i="0" lang="en-US" sz="3000" u="none" cap="none" strike="noStrike">
                <a:solidFill>
                  <a:srgbClr val="000000"/>
                </a:solidFill>
                <a:latin typeface="Arial"/>
                <a:ea typeface="Arial"/>
                <a:cs typeface="Arial"/>
                <a:sym typeface="Arial"/>
              </a:rPr>
              <a:t>This tells the computer what you are going to call your turtles (agents)</a:t>
            </a:r>
            <a:r>
              <a:rPr lang="en-US" sz="3000">
                <a:solidFill>
                  <a:srgbClr val="000000"/>
                </a:solidFill>
              </a:rPr>
              <a:t>.</a:t>
            </a:r>
            <a:endParaRPr sz="30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SLIDER - Web version</a:t>
            </a:r>
            <a:endParaRPr sz="4500"/>
          </a:p>
        </p:txBody>
      </p:sp>
      <p:sp>
        <p:nvSpPr>
          <p:cNvPr id="349" name="Google Shape;349;p57"/>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50" name="Google Shape;350;p57"/>
          <p:cNvSpPr txBox="1"/>
          <p:nvPr>
            <p:ph idx="4294967295" type="body"/>
          </p:nvPr>
        </p:nvSpPr>
        <p:spPr>
          <a:xfrm>
            <a:off x="673100" y="1598175"/>
            <a:ext cx="11658600" cy="76347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rgbClr val="5B5854"/>
              </a:buClr>
              <a:buSzPts val="3496"/>
              <a:buFont typeface="Arial"/>
              <a:buNone/>
            </a:pPr>
            <a:r>
              <a:rPr lang="en-US" sz="2800"/>
              <a:t>When you have created the slider on the Interface, a window will open letting you name it and set the parameters.  Since this will set the number of fish we get at the beginning of the model, </a:t>
            </a:r>
            <a:r>
              <a:rPr lang="en-US" sz="2800">
                <a:solidFill>
                  <a:schemeClr val="dk1"/>
                </a:solidFill>
              </a:rPr>
              <a:t>name the slider something like initial-fish (don’t use a word we are using somewhere else, or a word Netlogo already knows).  Set the </a:t>
            </a:r>
            <a:r>
              <a:rPr lang="en-US" sz="2800"/>
              <a:t>minimum to be 0 and the maximum to be 100.  The value is where the slider will be set when you open the model, so make that 20.  When your slider has these settings, click OK.</a:t>
            </a:r>
            <a:endParaRPr sz="2800"/>
          </a:p>
          <a:p>
            <a:pPr indent="0" lvl="0" marL="0" rtl="0" algn="l">
              <a:lnSpc>
                <a:spcPct val="150000"/>
              </a:lnSpc>
              <a:spcBef>
                <a:spcPts val="2900"/>
              </a:spcBef>
              <a:spcAft>
                <a:spcPts val="0"/>
              </a:spcAft>
              <a:buClr>
                <a:srgbClr val="5B5854"/>
              </a:buClr>
              <a:buSzPts val="3496"/>
              <a:buFont typeface="Arial"/>
              <a:buNone/>
            </a:pPr>
            <a:r>
              <a:t/>
            </a:r>
            <a:endParaRPr sz="3496"/>
          </a:p>
        </p:txBody>
      </p:sp>
      <p:pic>
        <p:nvPicPr>
          <p:cNvPr id="351" name="Google Shape;351;p57"/>
          <p:cNvPicPr preferRelativeResize="0"/>
          <p:nvPr/>
        </p:nvPicPr>
        <p:blipFill rotWithShape="1">
          <a:blip r:embed="rId3">
            <a:alphaModFix/>
          </a:blip>
          <a:srcRect b="0" l="0" r="3334" t="0"/>
          <a:stretch/>
        </p:blipFill>
        <p:spPr>
          <a:xfrm>
            <a:off x="3643525" y="5183425"/>
            <a:ext cx="5527174" cy="3804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8"/>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CODE THE </a:t>
            </a:r>
            <a:r>
              <a:rPr lang="en-US"/>
              <a:t>SLIDER</a:t>
            </a:r>
            <a:endParaRPr sz="4500"/>
          </a:p>
        </p:txBody>
      </p:sp>
      <p:sp>
        <p:nvSpPr>
          <p:cNvPr id="357" name="Google Shape;357;p58"/>
          <p:cNvSpPr txBox="1"/>
          <p:nvPr>
            <p:ph idx="4294967295" type="sldNum"/>
          </p:nvPr>
        </p:nvSpPr>
        <p:spPr>
          <a:xfrm>
            <a:off x="6331957"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58" name="Google Shape;358;p58"/>
          <p:cNvSpPr txBox="1"/>
          <p:nvPr>
            <p:ph idx="4294967295" type="body"/>
          </p:nvPr>
        </p:nvSpPr>
        <p:spPr>
          <a:xfrm>
            <a:off x="673050" y="1957800"/>
            <a:ext cx="11658600" cy="58380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rgbClr val="5B5854"/>
              </a:buClr>
              <a:buSzPts val="3496"/>
              <a:buFont typeface="Arial"/>
              <a:buNone/>
            </a:pPr>
            <a:r>
              <a:rPr lang="en-US" sz="3000"/>
              <a:t>We have a slider, but we haven’t explained to the computer how to use it.  Think of a slider as replacing a number in your code -- where is the number for how many fish are created on setup?  When you find that number, replace it with the exact name of your slider.  </a:t>
            </a:r>
            <a:endParaRPr sz="3000"/>
          </a:p>
          <a:p>
            <a:pPr indent="0" lvl="0" marL="0" rtl="0" algn="l">
              <a:lnSpc>
                <a:spcPct val="115000"/>
              </a:lnSpc>
              <a:spcBef>
                <a:spcPts val="0"/>
              </a:spcBef>
              <a:spcAft>
                <a:spcPts val="0"/>
              </a:spcAft>
              <a:buClr>
                <a:srgbClr val="5B5854"/>
              </a:buClr>
              <a:buSzPts val="3496"/>
              <a:buFont typeface="Arial"/>
              <a:buNone/>
            </a:pPr>
            <a:r>
              <a:t/>
            </a:r>
            <a:endParaRPr sz="3000"/>
          </a:p>
          <a:p>
            <a:pPr indent="0" lvl="0" marL="0" rtl="0" algn="l">
              <a:lnSpc>
                <a:spcPct val="115000"/>
              </a:lnSpc>
              <a:spcBef>
                <a:spcPts val="0"/>
              </a:spcBef>
              <a:spcAft>
                <a:spcPts val="0"/>
              </a:spcAft>
              <a:buClr>
                <a:srgbClr val="5B5854"/>
              </a:buClr>
              <a:buSzPts val="3496"/>
              <a:buFont typeface="Arial"/>
              <a:buNone/>
            </a:pPr>
            <a:r>
              <a:rPr lang="en-US" sz="3000"/>
              <a:t>Then save and check your code, and go to the </a:t>
            </a:r>
            <a:r>
              <a:rPr lang="en-US" sz="3000"/>
              <a:t>Interface</a:t>
            </a:r>
            <a:r>
              <a:rPr lang="en-US" sz="3000"/>
              <a:t> to run experiments - move the slider to the top and hit setup, and then to the bottom and hit setup again.  </a:t>
            </a:r>
            <a:endParaRPr sz="3000"/>
          </a:p>
          <a:p>
            <a:pPr indent="0" lvl="0" marL="0" rtl="0" algn="l">
              <a:lnSpc>
                <a:spcPct val="115000"/>
              </a:lnSpc>
              <a:spcBef>
                <a:spcPts val="0"/>
              </a:spcBef>
              <a:spcAft>
                <a:spcPts val="0"/>
              </a:spcAft>
              <a:buClr>
                <a:srgbClr val="5B5854"/>
              </a:buClr>
              <a:buSzPts val="3496"/>
              <a:buFont typeface="Arial"/>
              <a:buNone/>
            </a:pPr>
            <a:r>
              <a:t/>
            </a:r>
            <a:endParaRPr sz="3000"/>
          </a:p>
          <a:p>
            <a:pPr indent="0" lvl="0" marL="0" rtl="0" algn="l">
              <a:lnSpc>
                <a:spcPct val="115000"/>
              </a:lnSpc>
              <a:spcBef>
                <a:spcPts val="0"/>
              </a:spcBef>
              <a:spcAft>
                <a:spcPts val="0"/>
              </a:spcAft>
              <a:buClr>
                <a:srgbClr val="5B5854"/>
              </a:buClr>
              <a:buSzPts val="3496"/>
              <a:buFont typeface="Arial"/>
              <a:buNone/>
            </a:pPr>
            <a:r>
              <a:rPr lang="en-US" sz="3000"/>
              <a:t>Are you creating the number of fish shown in the slider setting? </a:t>
            </a:r>
            <a:r>
              <a:rPr lang="en-US" sz="3496"/>
              <a:t> </a:t>
            </a:r>
            <a:endParaRPr sz="3496"/>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9"/>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DATA - COUNT THE PLANKTONS</a:t>
            </a:r>
            <a:endParaRPr sz="4500"/>
          </a:p>
        </p:txBody>
      </p:sp>
      <p:sp>
        <p:nvSpPr>
          <p:cNvPr id="364" name="Google Shape;364;p59"/>
          <p:cNvSpPr txBox="1"/>
          <p:nvPr>
            <p:ph idx="4294967295" type="sldNum"/>
          </p:nvPr>
        </p:nvSpPr>
        <p:spPr>
          <a:xfrm>
            <a:off x="6331958" y="9232900"/>
            <a:ext cx="340884"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65" name="Google Shape;365;p59"/>
          <p:cNvSpPr txBox="1"/>
          <p:nvPr>
            <p:ph idx="4294967295" type="body"/>
          </p:nvPr>
        </p:nvSpPr>
        <p:spPr>
          <a:xfrm>
            <a:off x="673100" y="1333500"/>
            <a:ext cx="11658600" cy="7899300"/>
          </a:xfrm>
          <a:prstGeom prst="rect">
            <a:avLst/>
          </a:prstGeom>
          <a:noFill/>
          <a:ln>
            <a:noFill/>
          </a:ln>
        </p:spPr>
        <p:txBody>
          <a:bodyPr anchorCtr="0" anchor="t" bIns="50800" lIns="50800" spcFirstLastPara="1" rIns="50800" wrap="square" tIns="50800">
            <a:noAutofit/>
          </a:bodyPr>
          <a:lstStyle/>
          <a:p>
            <a:pPr indent="0" lvl="0" marL="0" marR="0" rtl="0" algn="l">
              <a:lnSpc>
                <a:spcPct val="115000"/>
              </a:lnSpc>
              <a:spcBef>
                <a:spcPts val="0"/>
              </a:spcBef>
              <a:spcAft>
                <a:spcPts val="0"/>
              </a:spcAft>
              <a:buClr>
                <a:srgbClr val="5B5854"/>
              </a:buClr>
              <a:buSzPts val="3366"/>
              <a:buFont typeface="Arial"/>
              <a:buNone/>
            </a:pPr>
            <a:r>
              <a:rPr lang="en-US" sz="3000"/>
              <a:t>You have a model that behaves as you want it to, but you can’t collect any data yet.  Let’s create some data boxes to see how the number of fish and plankton change.  </a:t>
            </a:r>
            <a:endParaRPr sz="3000">
              <a:solidFill>
                <a:schemeClr val="dk1"/>
              </a:solidFill>
            </a:endParaRPr>
          </a:p>
          <a:p>
            <a:pPr indent="0" lvl="0" marL="0" marR="0" rtl="0" algn="l">
              <a:lnSpc>
                <a:spcPct val="115000"/>
              </a:lnSpc>
              <a:spcBef>
                <a:spcPts val="0"/>
              </a:spcBef>
              <a:spcAft>
                <a:spcPts val="0"/>
              </a:spcAft>
              <a:buClr>
                <a:srgbClr val="5B5854"/>
              </a:buClr>
              <a:buSzPts val="3366"/>
              <a:buFont typeface="Arial"/>
              <a:buNone/>
            </a:pPr>
            <a:r>
              <a:t/>
            </a:r>
            <a:endParaRPr sz="3000"/>
          </a:p>
          <a:p>
            <a:pPr indent="0" lvl="0" marL="0" rtl="0" algn="l">
              <a:lnSpc>
                <a:spcPct val="115000"/>
              </a:lnSpc>
              <a:spcBef>
                <a:spcPts val="0"/>
              </a:spcBef>
              <a:spcAft>
                <a:spcPts val="0"/>
              </a:spcAft>
              <a:buClr>
                <a:schemeClr val="dk1"/>
              </a:buClr>
              <a:buSzPts val="3366"/>
              <a:buFont typeface="Arial"/>
              <a:buNone/>
            </a:pPr>
            <a:r>
              <a:rPr lang="en-US" sz="3000">
                <a:solidFill>
                  <a:schemeClr val="dk1"/>
                </a:solidFill>
              </a:rPr>
              <a:t>To create a data box, make a monitor on the Interface tab.  Follow the same instructions as the slider to find the list of interface buttons, and this time choose monitor.  </a:t>
            </a:r>
            <a:endParaRPr sz="3000"/>
          </a:p>
          <a:p>
            <a:pPr indent="0" lvl="0" marL="457200" marR="0" rtl="0" algn="l">
              <a:lnSpc>
                <a:spcPct val="115000"/>
              </a:lnSpc>
              <a:spcBef>
                <a:spcPts val="0"/>
              </a:spcBef>
              <a:spcAft>
                <a:spcPts val="0"/>
              </a:spcAft>
              <a:buNone/>
            </a:pPr>
            <a:r>
              <a:t/>
            </a:r>
            <a:endParaRPr sz="2400"/>
          </a:p>
          <a:p>
            <a:pPr indent="0" lvl="0" marL="0" marR="0" rtl="0" algn="l">
              <a:lnSpc>
                <a:spcPct val="100000"/>
              </a:lnSpc>
              <a:spcBef>
                <a:spcPts val="0"/>
              </a:spcBef>
              <a:spcAft>
                <a:spcPts val="0"/>
              </a:spcAft>
              <a:buClr>
                <a:srgbClr val="5B5854"/>
              </a:buClr>
              <a:buSzPts val="3496"/>
              <a:buFont typeface="Arial"/>
              <a:buNone/>
            </a:pPr>
            <a:r>
              <a:rPr lang="en-US" sz="3000"/>
              <a:t>To count plankton, type in </a:t>
            </a:r>
            <a:r>
              <a:rPr b="1" lang="en-US" sz="3600">
                <a:solidFill>
                  <a:srgbClr val="930BAF"/>
                </a:solidFill>
              </a:rPr>
              <a:t>count</a:t>
            </a:r>
            <a:r>
              <a:rPr b="1" lang="en-US" sz="3000"/>
              <a:t> </a:t>
            </a:r>
            <a:r>
              <a:rPr b="1" lang="en-US" sz="3600">
                <a:solidFill>
                  <a:srgbClr val="000000"/>
                </a:solidFill>
              </a:rPr>
              <a:t>planktons</a:t>
            </a:r>
            <a:r>
              <a:rPr lang="en-US" sz="3600"/>
              <a:t> </a:t>
            </a:r>
            <a:r>
              <a:rPr lang="en-US" sz="3000"/>
              <a:t>(notice the plural)</a:t>
            </a:r>
            <a:endParaRPr sz="3000"/>
          </a:p>
          <a:p>
            <a:pPr indent="0" lvl="0" marL="0" marR="0" rtl="0" algn="l">
              <a:lnSpc>
                <a:spcPct val="115000"/>
              </a:lnSpc>
              <a:spcBef>
                <a:spcPts val="0"/>
              </a:spcBef>
              <a:spcAft>
                <a:spcPts val="0"/>
              </a:spcAft>
              <a:buClr>
                <a:srgbClr val="5B5854"/>
              </a:buClr>
              <a:buSzPts val="3366"/>
              <a:buFont typeface="Arial"/>
              <a:buNone/>
            </a:pPr>
            <a:r>
              <a:rPr lang="en-US" sz="3000"/>
              <a:t>In the Reporter area.  The name of the button on the interface will be the same as this code, unless we change it in the Display name area.  You can change the displayed name if you like, to make it show Number of plankton if you’d like.   </a:t>
            </a:r>
            <a:r>
              <a:rPr lang="en-US" sz="3366"/>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0"/>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MORE DATA - COUNT THE FISHES</a:t>
            </a:r>
            <a:endParaRPr sz="4500"/>
          </a:p>
        </p:txBody>
      </p:sp>
      <p:sp>
        <p:nvSpPr>
          <p:cNvPr id="371" name="Google Shape;371;p60"/>
          <p:cNvSpPr txBox="1"/>
          <p:nvPr>
            <p:ph idx="4294967295" type="sldNum"/>
          </p:nvPr>
        </p:nvSpPr>
        <p:spPr>
          <a:xfrm>
            <a:off x="6331958" y="9232900"/>
            <a:ext cx="340884"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72" name="Google Shape;372;p60"/>
          <p:cNvSpPr txBox="1"/>
          <p:nvPr>
            <p:ph idx="4294967295" type="body"/>
          </p:nvPr>
        </p:nvSpPr>
        <p:spPr>
          <a:xfrm>
            <a:off x="673100" y="2026950"/>
            <a:ext cx="11658600" cy="5699700"/>
          </a:xfrm>
          <a:prstGeom prst="rect">
            <a:avLst/>
          </a:prstGeom>
          <a:noFill/>
          <a:ln>
            <a:noFill/>
          </a:ln>
        </p:spPr>
        <p:txBody>
          <a:bodyPr anchorCtr="0" anchor="t" bIns="50800" lIns="50800" spcFirstLastPara="1" rIns="50800" wrap="square" tIns="50800">
            <a:noAutofit/>
          </a:bodyPr>
          <a:lstStyle/>
          <a:p>
            <a:pPr indent="0" lvl="0" marL="0" marR="0" rtl="0" algn="l">
              <a:lnSpc>
                <a:spcPct val="115000"/>
              </a:lnSpc>
              <a:spcBef>
                <a:spcPts val="0"/>
              </a:spcBef>
              <a:spcAft>
                <a:spcPts val="0"/>
              </a:spcAft>
              <a:buClr>
                <a:srgbClr val="5B5854"/>
              </a:buClr>
              <a:buSzPts val="3154"/>
              <a:buFont typeface="Arial"/>
              <a:buNone/>
            </a:pPr>
            <a:r>
              <a:rPr lang="en-US" sz="3000"/>
              <a:t>Push </a:t>
            </a:r>
            <a:r>
              <a:rPr b="1" lang="en-US" sz="3000">
                <a:solidFill>
                  <a:srgbClr val="000000"/>
                </a:solidFill>
              </a:rPr>
              <a:t>setup</a:t>
            </a:r>
            <a:r>
              <a:rPr lang="en-US" sz="3000"/>
              <a:t>, and see that the number of plankton monitor shows the number of plankton created.  Push </a:t>
            </a:r>
            <a:r>
              <a:rPr b="1" lang="en-US" sz="3000">
                <a:solidFill>
                  <a:srgbClr val="000000"/>
                </a:solidFill>
              </a:rPr>
              <a:t>go</a:t>
            </a:r>
            <a:r>
              <a:rPr lang="en-US" sz="3000"/>
              <a:t>, and the monitor should show the changing number of plankton.  </a:t>
            </a:r>
            <a:endParaRPr sz="3000"/>
          </a:p>
          <a:p>
            <a:pPr indent="0" lvl="0" marL="0" marR="0" rtl="0" algn="l">
              <a:lnSpc>
                <a:spcPct val="115000"/>
              </a:lnSpc>
              <a:spcBef>
                <a:spcPts val="0"/>
              </a:spcBef>
              <a:spcAft>
                <a:spcPts val="0"/>
              </a:spcAft>
              <a:buClr>
                <a:srgbClr val="5B5854"/>
              </a:buClr>
              <a:buSzPts val="3154"/>
              <a:buFont typeface="Arial"/>
              <a:buNone/>
            </a:pPr>
            <a:r>
              <a:t/>
            </a:r>
            <a:endParaRPr sz="3000"/>
          </a:p>
          <a:p>
            <a:pPr indent="0" lvl="0" marL="0" marR="0" rtl="0" algn="l">
              <a:lnSpc>
                <a:spcPct val="115000"/>
              </a:lnSpc>
              <a:spcBef>
                <a:spcPts val="0"/>
              </a:spcBef>
              <a:spcAft>
                <a:spcPts val="0"/>
              </a:spcAft>
              <a:buClr>
                <a:srgbClr val="5B5854"/>
              </a:buClr>
              <a:buSzPts val="3154"/>
              <a:buFont typeface="Arial"/>
              <a:buNone/>
            </a:pPr>
            <a:r>
              <a:rPr lang="en-US" sz="3000"/>
              <a:t>Once this monitor is working, save the model and then follow the same steps to make a monitor to count the number of fish.  </a:t>
            </a:r>
            <a:endParaRPr sz="3000"/>
          </a:p>
          <a:p>
            <a:pPr indent="0" lvl="0" marL="0" marR="0" rtl="0" algn="l">
              <a:lnSpc>
                <a:spcPct val="115000"/>
              </a:lnSpc>
              <a:spcBef>
                <a:spcPts val="0"/>
              </a:spcBef>
              <a:spcAft>
                <a:spcPts val="0"/>
              </a:spcAft>
              <a:buClr>
                <a:srgbClr val="5B5854"/>
              </a:buClr>
              <a:buSzPts val="3154"/>
              <a:buFont typeface="Arial"/>
              <a:buNone/>
            </a:pPr>
            <a:r>
              <a:t/>
            </a:r>
            <a:endParaRPr sz="3000"/>
          </a:p>
          <a:p>
            <a:pPr indent="0" lvl="0" marL="0" marR="0" rtl="0" algn="l">
              <a:lnSpc>
                <a:spcPct val="115000"/>
              </a:lnSpc>
              <a:spcBef>
                <a:spcPts val="0"/>
              </a:spcBef>
              <a:spcAft>
                <a:spcPts val="0"/>
              </a:spcAft>
              <a:buClr>
                <a:srgbClr val="5B5854"/>
              </a:buClr>
              <a:buSzPts val="3154"/>
              <a:buFont typeface="Arial"/>
              <a:buNone/>
            </a:pPr>
            <a:r>
              <a:rPr lang="en-US" sz="3000"/>
              <a:t>Test the model to see if the numbers change to show what’s happening with the agents.</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1"/>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STILL MORE </a:t>
            </a:r>
            <a:r>
              <a:rPr lang="en-US"/>
              <a:t>DATA!</a:t>
            </a:r>
            <a:endParaRPr sz="4500"/>
          </a:p>
        </p:txBody>
      </p:sp>
      <p:sp>
        <p:nvSpPr>
          <p:cNvPr id="378" name="Google Shape;378;p61"/>
          <p:cNvSpPr txBox="1"/>
          <p:nvPr>
            <p:ph idx="4294967295" type="sldNum"/>
          </p:nvPr>
        </p:nvSpPr>
        <p:spPr>
          <a:xfrm>
            <a:off x="6331958" y="9232900"/>
            <a:ext cx="3408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79" name="Google Shape;379;p61"/>
          <p:cNvSpPr txBox="1"/>
          <p:nvPr>
            <p:ph idx="4294967295" type="body"/>
          </p:nvPr>
        </p:nvSpPr>
        <p:spPr>
          <a:xfrm>
            <a:off x="673100" y="1645175"/>
            <a:ext cx="11658600" cy="7587900"/>
          </a:xfrm>
          <a:prstGeom prst="rect">
            <a:avLst/>
          </a:prstGeom>
          <a:noFill/>
          <a:ln>
            <a:noFill/>
          </a:ln>
        </p:spPr>
        <p:txBody>
          <a:bodyPr anchorCtr="0" anchor="t" bIns="50800" lIns="50800" spcFirstLastPara="1" rIns="50800" wrap="square" tIns="50800">
            <a:noAutofit/>
          </a:bodyPr>
          <a:lstStyle/>
          <a:p>
            <a:pPr indent="0" lvl="0" marL="0" marR="0" rtl="0" algn="l">
              <a:lnSpc>
                <a:spcPct val="115000"/>
              </a:lnSpc>
              <a:spcBef>
                <a:spcPts val="0"/>
              </a:spcBef>
              <a:spcAft>
                <a:spcPts val="0"/>
              </a:spcAft>
              <a:buClr>
                <a:srgbClr val="5B5854"/>
              </a:buClr>
              <a:buSzPts val="3366"/>
              <a:buFont typeface="Arial"/>
              <a:buNone/>
            </a:pPr>
            <a:r>
              <a:rPr lang="en-US" sz="3000"/>
              <a:t>Monitors (data boxes) are nice, but plots (graphs) allow you to see what’s happening as the model runs.  For now, you cannot create a plot in Netlogo Web.  In the downloaded version: </a:t>
            </a:r>
            <a:endParaRPr sz="3000"/>
          </a:p>
          <a:p>
            <a:pPr indent="0" lvl="0" marL="0" marR="0" rtl="0" algn="l">
              <a:lnSpc>
                <a:spcPct val="115000"/>
              </a:lnSpc>
              <a:spcBef>
                <a:spcPts val="0"/>
              </a:spcBef>
              <a:spcAft>
                <a:spcPts val="0"/>
              </a:spcAft>
              <a:buClr>
                <a:srgbClr val="5B5854"/>
              </a:buClr>
              <a:buSzPts val="3366"/>
              <a:buFont typeface="Arial"/>
              <a:buNone/>
            </a:pPr>
            <a:r>
              <a:t/>
            </a:r>
            <a:endParaRPr sz="3000"/>
          </a:p>
          <a:p>
            <a:pPr indent="-419100" lvl="0" marL="457200" marR="0" rtl="0" algn="l">
              <a:lnSpc>
                <a:spcPct val="115000"/>
              </a:lnSpc>
              <a:spcBef>
                <a:spcPts val="0"/>
              </a:spcBef>
              <a:spcAft>
                <a:spcPts val="0"/>
              </a:spcAft>
              <a:buSzPts val="3000"/>
              <a:buChar char="●"/>
            </a:pPr>
            <a:r>
              <a:rPr lang="en-US" sz="3000"/>
              <a:t>Follow the same steps to create a monitor or slider</a:t>
            </a:r>
            <a:endParaRPr sz="3000"/>
          </a:p>
          <a:p>
            <a:pPr indent="-419100" lvl="0" marL="457200" marR="0" rtl="0" algn="l">
              <a:lnSpc>
                <a:spcPct val="115000"/>
              </a:lnSpc>
              <a:spcBef>
                <a:spcPts val="0"/>
              </a:spcBef>
              <a:spcAft>
                <a:spcPts val="0"/>
              </a:spcAft>
              <a:buSzPts val="3000"/>
              <a:buChar char="●"/>
            </a:pPr>
            <a:r>
              <a:rPr lang="en-US" sz="3000"/>
              <a:t>Name it </a:t>
            </a:r>
            <a:r>
              <a:rPr b="1" lang="en-US" sz="3600">
                <a:solidFill>
                  <a:srgbClr val="000000"/>
                </a:solidFill>
              </a:rPr>
              <a:t>Population over Time</a:t>
            </a:r>
            <a:endParaRPr sz="3000"/>
          </a:p>
          <a:p>
            <a:pPr indent="0" lvl="0" marL="914400" marR="0" rtl="0" algn="l">
              <a:lnSpc>
                <a:spcPct val="100000"/>
              </a:lnSpc>
              <a:spcBef>
                <a:spcPts val="0"/>
              </a:spcBef>
              <a:spcAft>
                <a:spcPts val="0"/>
              </a:spcAft>
              <a:buClr>
                <a:srgbClr val="5B5854"/>
              </a:buClr>
              <a:buSzPts val="3496"/>
              <a:buFont typeface="Arial"/>
              <a:buNone/>
            </a:pPr>
            <a:r>
              <a:rPr lang="en-US" sz="3000"/>
              <a:t>Use one pen to </a:t>
            </a:r>
            <a:r>
              <a:rPr b="1" lang="en-US" sz="3600">
                <a:solidFill>
                  <a:srgbClr val="0000FF"/>
                </a:solidFill>
              </a:rPr>
              <a:t>plot</a:t>
            </a:r>
            <a:r>
              <a:rPr lang="en-US" sz="3000"/>
              <a:t> </a:t>
            </a:r>
            <a:r>
              <a:rPr b="1" lang="en-US" sz="3600">
                <a:solidFill>
                  <a:srgbClr val="930BAF"/>
                </a:solidFill>
              </a:rPr>
              <a:t>count</a:t>
            </a:r>
            <a:r>
              <a:rPr lang="en-US" sz="3000"/>
              <a:t> </a:t>
            </a:r>
            <a:r>
              <a:rPr b="1" lang="en-US" sz="3600">
                <a:solidFill>
                  <a:srgbClr val="000000"/>
                </a:solidFill>
              </a:rPr>
              <a:t>planktons</a:t>
            </a:r>
            <a:endParaRPr sz="3000"/>
          </a:p>
          <a:p>
            <a:pPr indent="0" lvl="0" marL="914400" marR="0" rtl="0" algn="l">
              <a:lnSpc>
                <a:spcPct val="100000"/>
              </a:lnSpc>
              <a:spcBef>
                <a:spcPts val="0"/>
              </a:spcBef>
              <a:spcAft>
                <a:spcPts val="0"/>
              </a:spcAft>
              <a:buClr>
                <a:srgbClr val="5B5854"/>
              </a:buClr>
              <a:buSzPts val="3496"/>
              <a:buFont typeface="Arial"/>
              <a:buNone/>
            </a:pPr>
            <a:r>
              <a:rPr lang="en-US" sz="3000"/>
              <a:t>Add another pen to </a:t>
            </a:r>
            <a:r>
              <a:rPr b="1" lang="en-US" sz="3600">
                <a:solidFill>
                  <a:srgbClr val="0000FF"/>
                </a:solidFill>
              </a:rPr>
              <a:t>plot</a:t>
            </a:r>
            <a:r>
              <a:rPr lang="en-US" sz="3000"/>
              <a:t> </a:t>
            </a:r>
            <a:r>
              <a:rPr b="1" lang="en-US" sz="3600">
                <a:solidFill>
                  <a:srgbClr val="930BAF"/>
                </a:solidFill>
              </a:rPr>
              <a:t>count</a:t>
            </a:r>
            <a:r>
              <a:rPr lang="en-US" sz="3000"/>
              <a:t> </a:t>
            </a:r>
            <a:r>
              <a:rPr b="1" lang="en-US" sz="3600">
                <a:solidFill>
                  <a:srgbClr val="000000"/>
                </a:solidFill>
              </a:rPr>
              <a:t>fishes</a:t>
            </a:r>
            <a:endParaRPr sz="3000"/>
          </a:p>
          <a:p>
            <a:pPr indent="-419100" lvl="0" marL="457200" marR="0" rtl="0" algn="l">
              <a:lnSpc>
                <a:spcPct val="115000"/>
              </a:lnSpc>
              <a:spcBef>
                <a:spcPts val="0"/>
              </a:spcBef>
              <a:spcAft>
                <a:spcPts val="0"/>
              </a:spcAft>
              <a:buSzPts val="3000"/>
              <a:buChar char="●"/>
            </a:pPr>
            <a:r>
              <a:rPr lang="en-US" sz="3000"/>
              <a:t>Choose pen colors that make sense and are visible in the plot. </a:t>
            </a:r>
            <a:endParaRPr sz="3000"/>
          </a:p>
          <a:p>
            <a:pPr indent="0" lvl="0" marL="0" marR="0" rtl="0" algn="l">
              <a:lnSpc>
                <a:spcPct val="115000"/>
              </a:lnSpc>
              <a:spcBef>
                <a:spcPts val="0"/>
              </a:spcBef>
              <a:spcAft>
                <a:spcPts val="0"/>
              </a:spcAft>
              <a:buClr>
                <a:srgbClr val="5B5854"/>
              </a:buClr>
              <a:buSzPts val="3366"/>
              <a:buFont typeface="Arial"/>
              <a:buNone/>
            </a:pPr>
            <a:r>
              <a:rPr lang="en-US" sz="3000"/>
              <a:t>When you have finished, click “Apply” and then OK, and test to see if your plot works.  It might be easier to follow the lines of instead of counting all the planktons, you ask this plot to count the planktons / 5 (divided by 5).  If you do, be sure to put this in the name of the pen.   </a:t>
            </a:r>
            <a:r>
              <a:rPr lang="en-US" sz="3366"/>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2"/>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EXPERIMENT!</a:t>
            </a:r>
            <a:endParaRPr sz="4500"/>
          </a:p>
        </p:txBody>
      </p:sp>
      <p:sp>
        <p:nvSpPr>
          <p:cNvPr id="385" name="Google Shape;385;p62"/>
          <p:cNvSpPr txBox="1"/>
          <p:nvPr>
            <p:ph idx="4294967295" type="sldNum"/>
          </p:nvPr>
        </p:nvSpPr>
        <p:spPr>
          <a:xfrm>
            <a:off x="6331957" y="9232900"/>
            <a:ext cx="340885"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86" name="Google Shape;386;p62"/>
          <p:cNvSpPr txBox="1"/>
          <p:nvPr>
            <p:ph idx="4294967295" type="body"/>
          </p:nvPr>
        </p:nvSpPr>
        <p:spPr>
          <a:xfrm>
            <a:off x="673100" y="1727200"/>
            <a:ext cx="11658600" cy="7112000"/>
          </a:xfrm>
          <a:prstGeom prst="rect">
            <a:avLst/>
          </a:prstGeom>
          <a:noFill/>
          <a:ln>
            <a:noFill/>
          </a:ln>
        </p:spPr>
        <p:txBody>
          <a:bodyPr anchorCtr="0" anchor="t" bIns="50800" lIns="50800" spcFirstLastPara="1" rIns="50800" wrap="square" tIns="50800">
            <a:noAutofit/>
          </a:bodyPr>
          <a:lstStyle/>
          <a:p>
            <a:pPr indent="0" lvl="0" marL="0" marR="0" rtl="0" algn="l">
              <a:lnSpc>
                <a:spcPct val="115000"/>
              </a:lnSpc>
              <a:spcBef>
                <a:spcPts val="0"/>
              </a:spcBef>
              <a:spcAft>
                <a:spcPts val="0"/>
              </a:spcAft>
              <a:buClr>
                <a:srgbClr val="5B5854"/>
              </a:buClr>
              <a:buSzPts val="3534"/>
              <a:buFont typeface="Arial"/>
              <a:buNone/>
            </a:pPr>
            <a:r>
              <a:rPr lang="en-US" sz="3000"/>
              <a:t>Now that you have a working model with monitors and a stop code, think about what this model can tell us.  The basic experiment we can run asks: </a:t>
            </a:r>
            <a:endParaRPr sz="3000"/>
          </a:p>
          <a:p>
            <a:pPr indent="0" lvl="0" marL="0" marR="0" rtl="0" algn="l">
              <a:lnSpc>
                <a:spcPct val="115000"/>
              </a:lnSpc>
              <a:spcBef>
                <a:spcPts val="0"/>
              </a:spcBef>
              <a:spcAft>
                <a:spcPts val="0"/>
              </a:spcAft>
              <a:buClr>
                <a:srgbClr val="5B5854"/>
              </a:buClr>
              <a:buSzPts val="3534"/>
              <a:buFont typeface="Arial"/>
              <a:buNone/>
            </a:pPr>
            <a:r>
              <a:t/>
            </a:r>
            <a:endParaRPr sz="3000"/>
          </a:p>
          <a:p>
            <a:pPr indent="0" lvl="0" marL="0" marR="0" rtl="0" algn="l">
              <a:lnSpc>
                <a:spcPct val="115000"/>
              </a:lnSpc>
              <a:spcBef>
                <a:spcPts val="0"/>
              </a:spcBef>
              <a:spcAft>
                <a:spcPts val="0"/>
              </a:spcAft>
              <a:buClr>
                <a:srgbClr val="5B5854"/>
              </a:buClr>
              <a:buSzPts val="3534"/>
              <a:buFont typeface="Arial"/>
              <a:buNone/>
            </a:pPr>
            <a:r>
              <a:rPr lang="en-US" sz="3000"/>
              <a:t>How will the initial number of fish </a:t>
            </a:r>
            <a:r>
              <a:rPr lang="en-US" sz="3000">
                <a:solidFill>
                  <a:schemeClr val="dk1"/>
                </a:solidFill>
              </a:rPr>
              <a:t>change the result of the model (how long it takes before the last fish dies)? </a:t>
            </a:r>
            <a:endParaRPr sz="3000">
              <a:solidFill>
                <a:schemeClr val="dk1"/>
              </a:solidFill>
            </a:endParaRPr>
          </a:p>
          <a:p>
            <a:pPr indent="0" lvl="0" marL="0" marR="0" rtl="0" algn="l">
              <a:lnSpc>
                <a:spcPct val="115000"/>
              </a:lnSpc>
              <a:spcBef>
                <a:spcPts val="0"/>
              </a:spcBef>
              <a:spcAft>
                <a:spcPts val="0"/>
              </a:spcAft>
              <a:buClr>
                <a:srgbClr val="5B5854"/>
              </a:buClr>
              <a:buSzPts val="3534"/>
              <a:buFont typeface="Arial"/>
              <a:buNone/>
            </a:pPr>
            <a:r>
              <a:t/>
            </a:r>
            <a:endParaRPr sz="3000"/>
          </a:p>
          <a:p>
            <a:pPr indent="0" lvl="0" marL="0" marR="0" rtl="0" algn="l">
              <a:lnSpc>
                <a:spcPct val="115000"/>
              </a:lnSpc>
              <a:spcBef>
                <a:spcPts val="0"/>
              </a:spcBef>
              <a:spcAft>
                <a:spcPts val="0"/>
              </a:spcAft>
              <a:buClr>
                <a:srgbClr val="5B5854"/>
              </a:buClr>
              <a:buSzPts val="3534"/>
              <a:buFont typeface="Arial"/>
              <a:buNone/>
            </a:pPr>
            <a:r>
              <a:t/>
            </a:r>
            <a:endParaRPr sz="3000"/>
          </a:p>
          <a:p>
            <a:pPr indent="0" lvl="0" marL="0" marR="0" rtl="0" algn="l">
              <a:lnSpc>
                <a:spcPct val="115000"/>
              </a:lnSpc>
              <a:spcBef>
                <a:spcPts val="0"/>
              </a:spcBef>
              <a:spcAft>
                <a:spcPts val="0"/>
              </a:spcAft>
              <a:buClr>
                <a:srgbClr val="5B5854"/>
              </a:buClr>
              <a:buSzPts val="3534"/>
              <a:buFont typeface="Arial"/>
              <a:buNone/>
            </a:pPr>
            <a:r>
              <a:rPr lang="en-US" sz="3000"/>
              <a:t>What is your prediction about how the number of fish at the beginning of the model will affect the outcome?  </a:t>
            </a:r>
            <a:endParaRPr sz="3000"/>
          </a:p>
          <a:p>
            <a:pPr indent="0" lvl="0" marL="0" marR="0" rtl="0" algn="l">
              <a:lnSpc>
                <a:spcPct val="115000"/>
              </a:lnSpc>
              <a:spcBef>
                <a:spcPts val="0"/>
              </a:spcBef>
              <a:spcAft>
                <a:spcPts val="0"/>
              </a:spcAft>
              <a:buClr>
                <a:srgbClr val="5B5854"/>
              </a:buClr>
              <a:buSzPts val="3534"/>
              <a:buFont typeface="Arial"/>
              <a:buNone/>
            </a:pPr>
            <a:r>
              <a:t/>
            </a:r>
            <a:endParaRPr sz="3000"/>
          </a:p>
          <a:p>
            <a:pPr indent="0" lvl="0" marL="0" marR="0" rtl="0" algn="l">
              <a:lnSpc>
                <a:spcPct val="115000"/>
              </a:lnSpc>
              <a:spcBef>
                <a:spcPts val="0"/>
              </a:spcBef>
              <a:spcAft>
                <a:spcPts val="0"/>
              </a:spcAft>
              <a:buClr>
                <a:srgbClr val="5B5854"/>
              </a:buClr>
              <a:buSzPts val="3534"/>
              <a:buFont typeface="Arial"/>
              <a:buNone/>
            </a:pPr>
            <a:r>
              <a:rPr lang="en-US" sz="3000"/>
              <a:t>How can we test your prediction?</a:t>
            </a:r>
            <a:endParaRPr sz="3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3"/>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500"/>
              <a:buFont typeface="Poppins"/>
              <a:buNone/>
            </a:pPr>
            <a:r>
              <a:rPr lang="en-US"/>
              <a:t>MODIFY!</a:t>
            </a:r>
            <a:endParaRPr sz="4500"/>
          </a:p>
        </p:txBody>
      </p:sp>
      <p:sp>
        <p:nvSpPr>
          <p:cNvPr id="392" name="Google Shape;392;p63"/>
          <p:cNvSpPr txBox="1"/>
          <p:nvPr>
            <p:ph idx="4294967295" type="sldNum"/>
          </p:nvPr>
        </p:nvSpPr>
        <p:spPr>
          <a:xfrm>
            <a:off x="6335864" y="9232900"/>
            <a:ext cx="333072" cy="337605"/>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393" name="Google Shape;393;p63"/>
          <p:cNvSpPr txBox="1"/>
          <p:nvPr>
            <p:ph idx="4294967295" type="body"/>
          </p:nvPr>
        </p:nvSpPr>
        <p:spPr>
          <a:xfrm>
            <a:off x="673100" y="1727200"/>
            <a:ext cx="11658600" cy="71120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rgbClr val="5B5854"/>
              </a:buClr>
              <a:buSzPts val="2736"/>
              <a:buFont typeface="Arial"/>
              <a:buNone/>
            </a:pPr>
            <a:r>
              <a:rPr lang="en-US" sz="3000"/>
              <a:t>What else could our model test?  We could change any number in the code (that is “hard-coded” in to the model) to be a slider instead, and experiment with that number.  For example, we could change how much energy the fishes gain by eating a plankton.  How might this change the outcome of the model?  What else could we change about the model to make it more realistic?  What could we change about the behavior of the agents that would more closely fit reality?  What could we add to the model?  Do we need more or different agents, patches, monitors, behaviors?  What is an interesting question we could modify our model to answer?  Thanks for your participation in the Supercomputing Challenge 2020-21!  See you in April!</a:t>
            </a:r>
            <a:endParaRPr sz="3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4"/>
          <p:cNvSpPr txBox="1"/>
          <p:nvPr>
            <p:ph idx="1" type="body"/>
          </p:nvPr>
        </p:nvSpPr>
        <p:spPr>
          <a:xfrm>
            <a:off x="850900" y="1330721"/>
            <a:ext cx="11658600" cy="7467601"/>
          </a:xfrm>
          <a:prstGeom prst="rect">
            <a:avLst/>
          </a:prstGeom>
          <a:noFill/>
          <a:ln>
            <a:noFill/>
          </a:ln>
        </p:spPr>
        <p:txBody>
          <a:bodyPr anchorCtr="0" anchor="t" bIns="50800" lIns="50800" spcFirstLastPara="1" rIns="50800" wrap="square" tIns="50800">
            <a:noAutofit/>
          </a:bodyPr>
          <a:lstStyle/>
          <a:p>
            <a:pPr indent="156258" lvl="1" marL="457200" rtl="0" algn="l">
              <a:lnSpc>
                <a:spcPct val="150000"/>
              </a:lnSpc>
              <a:spcBef>
                <a:spcPts val="2200"/>
              </a:spcBef>
              <a:spcAft>
                <a:spcPts val="0"/>
              </a:spcAft>
              <a:buClr>
                <a:srgbClr val="5B5854"/>
              </a:buClr>
              <a:buSzPts val="1860"/>
              <a:buFont typeface="Arial"/>
              <a:buNone/>
            </a:pPr>
            <a:r>
              <a:rPr lang="en-US" sz="2560"/>
              <a:t>IF WE WANT ALAN’S BACKGROUND, WE SHOULD PUT THE CODE HERE FOR THE STUDENTS TO COPY</a:t>
            </a:r>
            <a:endParaRPr sz="2560"/>
          </a:p>
        </p:txBody>
      </p:sp>
      <p:sp>
        <p:nvSpPr>
          <p:cNvPr id="399" name="Google Shape;399;p64"/>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sz="3900"/>
              <a:t>CHANGE THE BACKGROUND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idx="1" type="body"/>
          </p:nvPr>
        </p:nvSpPr>
        <p:spPr>
          <a:xfrm>
            <a:off x="673100" y="1226775"/>
            <a:ext cx="11658600" cy="8150700"/>
          </a:xfrm>
          <a:prstGeom prst="rect">
            <a:avLst/>
          </a:prstGeom>
          <a:noFill/>
          <a:ln>
            <a:noFill/>
          </a:ln>
        </p:spPr>
        <p:txBody>
          <a:bodyPr anchorCtr="0" anchor="t" bIns="50800" lIns="50800" spcFirstLastPara="1" rIns="50800" wrap="square" tIns="50800">
            <a:noAutofit/>
          </a:bodyPr>
          <a:lstStyle/>
          <a:p>
            <a:pPr indent="0" lvl="3" marL="0" rtl="0" algn="l">
              <a:lnSpc>
                <a:spcPct val="115000"/>
              </a:lnSpc>
              <a:spcBef>
                <a:spcPts val="2700"/>
              </a:spcBef>
              <a:spcAft>
                <a:spcPts val="0"/>
              </a:spcAft>
              <a:buClr>
                <a:srgbClr val="5B5854"/>
              </a:buClr>
              <a:buSzPts val="2444"/>
              <a:buFont typeface="Arial"/>
              <a:buNone/>
            </a:pPr>
            <a:r>
              <a:rPr lang="en-US" sz="3000"/>
              <a:t>Notice the colors of the text in Netlogo</a:t>
            </a:r>
            <a:endParaRPr sz="3000"/>
          </a:p>
          <a:p>
            <a:pPr indent="0" lvl="3" marL="0" rtl="0" algn="l">
              <a:lnSpc>
                <a:spcPct val="115000"/>
              </a:lnSpc>
              <a:spcBef>
                <a:spcPts val="2700"/>
              </a:spcBef>
              <a:spcAft>
                <a:spcPts val="0"/>
              </a:spcAft>
              <a:buClr>
                <a:srgbClr val="5B5854"/>
              </a:buClr>
              <a:buSzPts val="2444"/>
              <a:buFont typeface="Arial"/>
              <a:buNone/>
            </a:pPr>
            <a:r>
              <a:rPr b="1" lang="en-US" sz="3000">
                <a:solidFill>
                  <a:srgbClr val="9A958E"/>
                </a:solidFill>
              </a:rPr>
              <a:t>;; Title (after </a:t>
            </a:r>
            <a:r>
              <a:rPr b="1" lang="en-US" sz="3000">
                <a:solidFill>
                  <a:srgbClr val="9A958E"/>
                </a:solidFill>
              </a:rPr>
              <a:t>semicolons</a:t>
            </a:r>
            <a:r>
              <a:rPr b="1" lang="en-US" sz="3000">
                <a:solidFill>
                  <a:srgbClr val="9A958E"/>
                </a:solidFill>
              </a:rPr>
              <a:t>) is gray</a:t>
            </a:r>
            <a:r>
              <a:rPr lang="en-US" sz="3000"/>
              <a:t> - computer doesn’t read any of this text - you will want comments in your finished code</a:t>
            </a:r>
            <a:endParaRPr sz="3000"/>
          </a:p>
          <a:p>
            <a:pPr indent="0" lvl="3" marL="0" rtl="0" algn="l">
              <a:lnSpc>
                <a:spcPct val="115000"/>
              </a:lnSpc>
              <a:spcBef>
                <a:spcPts val="2700"/>
              </a:spcBef>
              <a:spcAft>
                <a:spcPts val="0"/>
              </a:spcAft>
              <a:buClr>
                <a:srgbClr val="5B5854"/>
              </a:buClr>
              <a:buSzPts val="2444"/>
              <a:buFont typeface="Arial"/>
              <a:buNone/>
            </a:pPr>
            <a:r>
              <a:rPr b="1" lang="en-US" sz="3000">
                <a:solidFill>
                  <a:srgbClr val="04A704"/>
                </a:solidFill>
              </a:rPr>
              <a:t>breed, to</a:t>
            </a:r>
            <a:r>
              <a:rPr lang="en-US" sz="3000">
                <a:solidFill>
                  <a:srgbClr val="93C47D"/>
                </a:solidFill>
              </a:rPr>
              <a:t>, </a:t>
            </a:r>
            <a:r>
              <a:rPr lang="en-US" sz="3000">
                <a:solidFill>
                  <a:srgbClr val="000000"/>
                </a:solidFill>
              </a:rPr>
              <a:t>and</a:t>
            </a:r>
            <a:r>
              <a:rPr lang="en-US" sz="3000">
                <a:solidFill>
                  <a:srgbClr val="93C47D"/>
                </a:solidFill>
              </a:rPr>
              <a:t> </a:t>
            </a:r>
            <a:r>
              <a:rPr b="1" lang="en-US" sz="3000">
                <a:solidFill>
                  <a:srgbClr val="04A704"/>
                </a:solidFill>
              </a:rPr>
              <a:t>end</a:t>
            </a:r>
            <a:r>
              <a:rPr lang="en-US" sz="3000">
                <a:solidFill>
                  <a:srgbClr val="04A704"/>
                </a:solidFill>
              </a:rPr>
              <a:t> </a:t>
            </a:r>
            <a:r>
              <a:rPr lang="en-US" sz="3000">
                <a:solidFill>
                  <a:srgbClr val="000000"/>
                </a:solidFill>
              </a:rPr>
              <a:t>are</a:t>
            </a:r>
            <a:r>
              <a:rPr lang="en-US" sz="3000">
                <a:solidFill>
                  <a:srgbClr val="93C47D"/>
                </a:solidFill>
              </a:rPr>
              <a:t> </a:t>
            </a:r>
            <a:r>
              <a:rPr b="1" lang="en-US" sz="3000">
                <a:solidFill>
                  <a:srgbClr val="04A704"/>
                </a:solidFill>
              </a:rPr>
              <a:t>green</a:t>
            </a:r>
            <a:r>
              <a:rPr lang="en-US" sz="3000"/>
              <a:t> - NetLogo understands those words (primitives) </a:t>
            </a:r>
            <a:endParaRPr sz="3000"/>
          </a:p>
          <a:p>
            <a:pPr indent="0" lvl="3" marL="0" marR="0" rtl="0" algn="l">
              <a:lnSpc>
                <a:spcPct val="115000"/>
              </a:lnSpc>
              <a:spcBef>
                <a:spcPts val="2700"/>
              </a:spcBef>
              <a:spcAft>
                <a:spcPts val="0"/>
              </a:spcAft>
              <a:buClr>
                <a:srgbClr val="5B5854"/>
              </a:buClr>
              <a:buSzPts val="2444"/>
              <a:buFont typeface="Arial"/>
              <a:buNone/>
            </a:pPr>
            <a:r>
              <a:rPr lang="en-US" sz="3000">
                <a:solidFill>
                  <a:srgbClr val="5B5854"/>
                </a:solidFill>
              </a:rPr>
              <a:t>When we add</a:t>
            </a:r>
            <a:r>
              <a:rPr lang="en-US" sz="3000"/>
              <a:t> </a:t>
            </a:r>
            <a:r>
              <a:rPr b="1" lang="en-US" sz="3000">
                <a:solidFill>
                  <a:srgbClr val="0000FF"/>
                </a:solidFill>
              </a:rPr>
              <a:t>clear-all</a:t>
            </a:r>
            <a:r>
              <a:rPr lang="en-US" sz="3000"/>
              <a:t> and </a:t>
            </a:r>
            <a:r>
              <a:rPr b="1" lang="en-US" sz="3000">
                <a:solidFill>
                  <a:srgbClr val="0000FF"/>
                </a:solidFill>
              </a:rPr>
              <a:t>set</a:t>
            </a:r>
            <a:r>
              <a:rPr b="1" lang="en-US" sz="3000"/>
              <a:t> </a:t>
            </a:r>
            <a:r>
              <a:rPr lang="en-US" sz="3000"/>
              <a:t>they will be</a:t>
            </a:r>
            <a:r>
              <a:rPr lang="en-US" sz="3000"/>
              <a:t> </a:t>
            </a:r>
            <a:r>
              <a:rPr b="1" lang="en-US" sz="3000">
                <a:solidFill>
                  <a:srgbClr val="0000FF"/>
                </a:solidFill>
              </a:rPr>
              <a:t>blue</a:t>
            </a:r>
            <a:r>
              <a:rPr lang="en-US" sz="3000"/>
              <a:t> ; </a:t>
            </a:r>
            <a:r>
              <a:rPr b="1" lang="en-US" sz="3000">
                <a:solidFill>
                  <a:srgbClr val="930BAF"/>
                </a:solidFill>
              </a:rPr>
              <a:t>size, </a:t>
            </a:r>
            <a:r>
              <a:rPr b="1" lang="en-US" sz="3000">
                <a:solidFill>
                  <a:srgbClr val="930BAF"/>
                </a:solidFill>
              </a:rPr>
              <a:t>shape</a:t>
            </a:r>
            <a:r>
              <a:rPr b="1" lang="en-US" sz="3000">
                <a:solidFill>
                  <a:srgbClr val="930BAF"/>
                </a:solidFill>
              </a:rPr>
              <a:t>, </a:t>
            </a:r>
            <a:r>
              <a:rPr b="1" lang="en-US" sz="3000">
                <a:solidFill>
                  <a:srgbClr val="930BAF"/>
                </a:solidFill>
              </a:rPr>
              <a:t>color</a:t>
            </a:r>
            <a:r>
              <a:rPr lang="en-US" sz="3000"/>
              <a:t> are </a:t>
            </a:r>
            <a:r>
              <a:rPr b="1" lang="en-US" sz="3000">
                <a:solidFill>
                  <a:srgbClr val="930BAF"/>
                </a:solidFill>
              </a:rPr>
              <a:t>purple</a:t>
            </a:r>
            <a:r>
              <a:rPr lang="en-US" sz="3000"/>
              <a:t>, the </a:t>
            </a:r>
            <a:r>
              <a:rPr b="1" lang="en-US" sz="3000">
                <a:solidFill>
                  <a:srgbClr val="CC0000"/>
                </a:solidFill>
              </a:rPr>
              <a:t>colors </a:t>
            </a:r>
            <a:r>
              <a:rPr lang="en-US" sz="3000"/>
              <a:t>themselves and </a:t>
            </a:r>
            <a:r>
              <a:rPr b="1" lang="en-US" sz="3000">
                <a:solidFill>
                  <a:srgbClr val="CC0000"/>
                </a:solidFill>
              </a:rPr>
              <a:t>numbers</a:t>
            </a:r>
            <a:r>
              <a:rPr lang="en-US" sz="3000"/>
              <a:t> are</a:t>
            </a:r>
            <a:r>
              <a:rPr b="1" lang="en-US" sz="3000"/>
              <a:t> </a:t>
            </a:r>
            <a:r>
              <a:rPr b="1" lang="en-US" sz="3000">
                <a:solidFill>
                  <a:srgbClr val="CC0000"/>
                </a:solidFill>
              </a:rPr>
              <a:t>red</a:t>
            </a:r>
            <a:r>
              <a:rPr lang="en-US" sz="3000"/>
              <a:t> - this means these all have a specific meaning to Netlogo, and so you shouldn’t use those words (without at least a dash to another word) to mean anything else in the program.  </a:t>
            </a:r>
            <a:endParaRPr sz="3000"/>
          </a:p>
          <a:p>
            <a:pPr indent="0" lvl="3" marL="0" rtl="0" algn="l">
              <a:lnSpc>
                <a:spcPct val="115000"/>
              </a:lnSpc>
              <a:spcBef>
                <a:spcPts val="2700"/>
              </a:spcBef>
              <a:spcAft>
                <a:spcPts val="0"/>
              </a:spcAft>
              <a:buClr>
                <a:srgbClr val="5B5854"/>
              </a:buClr>
              <a:buSzPts val="2444"/>
              <a:buFont typeface="Arial"/>
              <a:buNone/>
            </a:pPr>
            <a:r>
              <a:rPr lang="en-US" sz="3000"/>
              <a:t>Any words in</a:t>
            </a:r>
            <a:r>
              <a:rPr lang="en-US" sz="3000">
                <a:solidFill>
                  <a:srgbClr val="000000"/>
                </a:solidFill>
              </a:rPr>
              <a:t> </a:t>
            </a:r>
            <a:r>
              <a:rPr b="1" lang="en-US" sz="3000">
                <a:solidFill>
                  <a:srgbClr val="000000"/>
                </a:solidFill>
              </a:rPr>
              <a:t>black</a:t>
            </a:r>
            <a:r>
              <a:rPr lang="en-US" sz="3000">
                <a:solidFill>
                  <a:srgbClr val="000000"/>
                </a:solidFill>
              </a:rPr>
              <a:t> </a:t>
            </a:r>
            <a:r>
              <a:rPr lang="en-US" sz="3000"/>
              <a:t>are words you’ve used to name things that the computer can use, but only after you explain what they mean</a:t>
            </a:r>
            <a:r>
              <a:rPr lang="en-US" sz="3000">
                <a:solidFill>
                  <a:srgbClr val="000000"/>
                </a:solidFill>
              </a:rPr>
              <a:t>.  </a:t>
            </a:r>
            <a:endParaRPr sz="3000">
              <a:solidFill>
                <a:srgbClr val="000000"/>
              </a:solidFill>
            </a:endParaRPr>
          </a:p>
        </p:txBody>
      </p:sp>
      <p:sp>
        <p:nvSpPr>
          <p:cNvPr id="104" name="Google Shape;104;p22"/>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NETLOGO TEXT COLORS</a:t>
            </a:r>
            <a:endParaRPr sz="4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3"/>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GIVE THE FISHES AN ENERGY VARIABLE</a:t>
            </a:r>
            <a:endParaRPr sz="4100"/>
          </a:p>
        </p:txBody>
      </p:sp>
      <p:sp>
        <p:nvSpPr>
          <p:cNvPr id="110" name="Google Shape;110;p23"/>
          <p:cNvSpPr txBox="1"/>
          <p:nvPr>
            <p:ph idx="4294967295" type="sldNum"/>
          </p:nvPr>
        </p:nvSpPr>
        <p:spPr>
          <a:xfrm>
            <a:off x="6388603" y="9232900"/>
            <a:ext cx="2277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111" name="Google Shape;111;p23"/>
          <p:cNvSpPr txBox="1"/>
          <p:nvPr>
            <p:ph idx="4294967295" type="body"/>
          </p:nvPr>
        </p:nvSpPr>
        <p:spPr>
          <a:xfrm>
            <a:off x="673100" y="1531225"/>
            <a:ext cx="11658600" cy="7308000"/>
          </a:xfrm>
          <a:prstGeom prst="rect">
            <a:avLst/>
          </a:prstGeom>
          <a:noFill/>
          <a:ln>
            <a:noFill/>
          </a:ln>
        </p:spPr>
        <p:txBody>
          <a:bodyPr anchorCtr="0" anchor="t" bIns="50800" lIns="50800" spcFirstLastPara="1" rIns="50800" wrap="square" tIns="50800">
            <a:noAutofit/>
          </a:bodyPr>
          <a:lstStyle/>
          <a:p>
            <a:pPr indent="0" lvl="3" marL="0" rtl="0" algn="l">
              <a:lnSpc>
                <a:spcPct val="150000"/>
              </a:lnSpc>
              <a:spcBef>
                <a:spcPts val="2100"/>
              </a:spcBef>
              <a:spcAft>
                <a:spcPts val="0"/>
              </a:spcAft>
              <a:buClr>
                <a:srgbClr val="5B5854"/>
              </a:buClr>
              <a:buSzPts val="2300"/>
              <a:buFont typeface="Arial"/>
              <a:buNone/>
            </a:pPr>
            <a:r>
              <a:rPr lang="en-US" sz="3000">
                <a:solidFill>
                  <a:srgbClr val="5B5854"/>
                </a:solidFill>
              </a:rPr>
              <a:t>Next, give the fish their own trait called “energy”.  This will let us set and change the energy level of the fish as the model runs, and let things happen based on the energy level of the fish.  You can give turtles, patches, specific breeds, or links specific traits, called “agents-own” variables in Netlogo.</a:t>
            </a:r>
            <a:endParaRPr sz="3000">
              <a:solidFill>
                <a:srgbClr val="5B5854"/>
              </a:solidFill>
            </a:endParaRPr>
          </a:p>
          <a:p>
            <a:pPr indent="0" lvl="3" marL="0" rtl="0" algn="ctr">
              <a:lnSpc>
                <a:spcPct val="150000"/>
              </a:lnSpc>
              <a:spcBef>
                <a:spcPts val="2100"/>
              </a:spcBef>
              <a:spcAft>
                <a:spcPts val="0"/>
              </a:spcAft>
              <a:buClr>
                <a:srgbClr val="5B5854"/>
              </a:buClr>
              <a:buSzPts val="2300"/>
              <a:buFont typeface="Arial"/>
              <a:buNone/>
            </a:pPr>
            <a:r>
              <a:t/>
            </a:r>
            <a:endParaRPr sz="3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GIVE THE FISHES AN ENERGY VARIABLE</a:t>
            </a:r>
            <a:endParaRPr sz="4100"/>
          </a:p>
        </p:txBody>
      </p:sp>
      <p:sp>
        <p:nvSpPr>
          <p:cNvPr id="117" name="Google Shape;117;p24"/>
          <p:cNvSpPr txBox="1"/>
          <p:nvPr>
            <p:ph idx="4294967295" type="sldNum"/>
          </p:nvPr>
        </p:nvSpPr>
        <p:spPr>
          <a:xfrm>
            <a:off x="6388603" y="9232900"/>
            <a:ext cx="227700" cy="337500"/>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rgbClr val="9A958E"/>
              </a:buClr>
              <a:buSzPts val="1400"/>
              <a:buFont typeface="Poppins"/>
              <a:buNone/>
            </a:pPr>
            <a:fld id="{00000000-1234-1234-1234-123412341234}" type="slidenum">
              <a:rPr lang="en-US" sz="1400" cap="none">
                <a:solidFill>
                  <a:srgbClr val="9A958E"/>
                </a:solidFill>
                <a:latin typeface="Poppins"/>
                <a:ea typeface="Poppins"/>
                <a:cs typeface="Poppins"/>
                <a:sym typeface="Poppins"/>
              </a:rPr>
              <a:t>‹#›</a:t>
            </a:fld>
            <a:endParaRPr/>
          </a:p>
        </p:txBody>
      </p:sp>
      <p:sp>
        <p:nvSpPr>
          <p:cNvPr id="118" name="Google Shape;118;p24"/>
          <p:cNvSpPr txBox="1"/>
          <p:nvPr>
            <p:ph idx="4294967295" type="body"/>
          </p:nvPr>
        </p:nvSpPr>
        <p:spPr>
          <a:xfrm>
            <a:off x="673100" y="1531225"/>
            <a:ext cx="11658600" cy="7308000"/>
          </a:xfrm>
          <a:prstGeom prst="rect">
            <a:avLst/>
          </a:prstGeom>
          <a:noFill/>
          <a:ln>
            <a:noFill/>
          </a:ln>
        </p:spPr>
        <p:txBody>
          <a:bodyPr anchorCtr="0" anchor="t" bIns="50800" lIns="50800" spcFirstLastPara="1" rIns="50800" wrap="square" tIns="50800">
            <a:noAutofit/>
          </a:bodyPr>
          <a:lstStyle/>
          <a:p>
            <a:pPr indent="0" lvl="3" marL="0" rtl="0" algn="l">
              <a:lnSpc>
                <a:spcPct val="150000"/>
              </a:lnSpc>
              <a:spcBef>
                <a:spcPts val="2100"/>
              </a:spcBef>
              <a:spcAft>
                <a:spcPts val="0"/>
              </a:spcAft>
              <a:buClr>
                <a:srgbClr val="5B5854"/>
              </a:buClr>
              <a:buSzPts val="2300"/>
              <a:buFont typeface="Arial"/>
              <a:buNone/>
            </a:pPr>
            <a:r>
              <a:rPr lang="en-US" sz="3000">
                <a:solidFill>
                  <a:srgbClr val="5B5854"/>
                </a:solidFill>
              </a:rPr>
              <a:t>Next, give the fish their own trait called “energy”.  This will let us set and change the energy level of the fish as the model runs, and let things happen based on the energy level of the fish.  You can give turtles, patches, specific breeds, or links specific traits, called “agents-own” variables in Netlogo.</a:t>
            </a:r>
            <a:endParaRPr sz="3000">
              <a:solidFill>
                <a:srgbClr val="5B5854"/>
              </a:solidFill>
            </a:endParaRPr>
          </a:p>
          <a:p>
            <a:pPr indent="0" lvl="3" marL="0" rtl="0" algn="l">
              <a:lnSpc>
                <a:spcPct val="150000"/>
              </a:lnSpc>
              <a:spcBef>
                <a:spcPts val="2100"/>
              </a:spcBef>
              <a:spcAft>
                <a:spcPts val="0"/>
              </a:spcAft>
              <a:buClr>
                <a:srgbClr val="5B5854"/>
              </a:buClr>
              <a:buSzPts val="2300"/>
              <a:buFont typeface="Arial"/>
              <a:buNone/>
            </a:pPr>
            <a:r>
              <a:rPr lang="en-US" sz="3000">
                <a:solidFill>
                  <a:srgbClr val="5B5854"/>
                </a:solidFill>
              </a:rPr>
              <a:t>Your code should be on the next line under the breeds, and read:</a:t>
            </a:r>
            <a:endParaRPr sz="3000">
              <a:solidFill>
                <a:srgbClr val="5B5854"/>
              </a:solidFill>
            </a:endParaRPr>
          </a:p>
          <a:p>
            <a:pPr indent="0" lvl="3" marL="0" rtl="0" algn="ctr">
              <a:lnSpc>
                <a:spcPct val="150000"/>
              </a:lnSpc>
              <a:spcBef>
                <a:spcPts val="2100"/>
              </a:spcBef>
              <a:spcAft>
                <a:spcPts val="0"/>
              </a:spcAft>
              <a:buClr>
                <a:srgbClr val="5B5854"/>
              </a:buClr>
              <a:buSzPts val="2300"/>
              <a:buFont typeface="Arial"/>
              <a:buNone/>
            </a:pPr>
            <a:r>
              <a:rPr b="1" lang="en-US" sz="3600">
                <a:solidFill>
                  <a:srgbClr val="04A704"/>
                </a:solidFill>
              </a:rPr>
              <a:t>fishes-own </a:t>
            </a:r>
            <a:r>
              <a:rPr lang="en-US" sz="3600">
                <a:solidFill>
                  <a:srgbClr val="000000"/>
                </a:solidFill>
              </a:rPr>
              <a:t>[ energy ]   </a:t>
            </a:r>
            <a:r>
              <a:rPr lang="en-US" sz="3600">
                <a:solidFill>
                  <a:srgbClr val="999999"/>
                </a:solidFill>
              </a:rPr>
              <a:t>;; gives fish the trait of "energy"</a:t>
            </a:r>
            <a:r>
              <a:rPr lang="en-US" sz="3600">
                <a:solidFill>
                  <a:schemeClr val="dk1"/>
                </a:solidFill>
              </a:rPr>
              <a:t> </a:t>
            </a:r>
            <a:endParaRPr sz="3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idx="1" type="body"/>
          </p:nvPr>
        </p:nvSpPr>
        <p:spPr>
          <a:xfrm>
            <a:off x="889000" y="1473200"/>
            <a:ext cx="11658600" cy="7481400"/>
          </a:xfrm>
          <a:prstGeom prst="rect">
            <a:avLst/>
          </a:prstGeom>
          <a:noFill/>
          <a:ln>
            <a:noFill/>
          </a:ln>
        </p:spPr>
        <p:txBody>
          <a:bodyPr anchorCtr="0" anchor="t" bIns="50800" lIns="50800" spcFirstLastPara="1" rIns="50800" wrap="square" tIns="50800">
            <a:noAutofit/>
          </a:bodyPr>
          <a:lstStyle/>
          <a:p>
            <a:pPr indent="0" lvl="1" marL="0" rtl="0" algn="l">
              <a:lnSpc>
                <a:spcPct val="115000"/>
              </a:lnSpc>
              <a:spcBef>
                <a:spcPts val="0"/>
              </a:spcBef>
              <a:spcAft>
                <a:spcPts val="0"/>
              </a:spcAft>
              <a:buClr>
                <a:srgbClr val="5B5854"/>
              </a:buClr>
              <a:buSzPts val="2482"/>
              <a:buFont typeface="Arial"/>
              <a:buNone/>
            </a:pPr>
            <a:r>
              <a:rPr lang="en-US" sz="3000">
                <a:solidFill>
                  <a:srgbClr val="5B5854"/>
                </a:solidFill>
              </a:rPr>
              <a:t>All Netlogo procedures start with </a:t>
            </a:r>
            <a:r>
              <a:rPr b="1" lang="en-US" sz="3000">
                <a:solidFill>
                  <a:srgbClr val="5B5854"/>
                </a:solidFill>
              </a:rPr>
              <a:t>to</a:t>
            </a:r>
            <a:r>
              <a:rPr lang="en-US" sz="3000">
                <a:solidFill>
                  <a:srgbClr val="5B5854"/>
                </a:solidFill>
              </a:rPr>
              <a:t> and a name (here the name is setup) and end with </a:t>
            </a:r>
            <a:r>
              <a:rPr b="1" lang="en-US" sz="3000">
                <a:solidFill>
                  <a:srgbClr val="5B5854"/>
                </a:solidFill>
              </a:rPr>
              <a:t>end</a:t>
            </a:r>
            <a:r>
              <a:rPr lang="en-US" sz="3000">
                <a:solidFill>
                  <a:srgbClr val="5B5854"/>
                </a:solidFill>
              </a:rPr>
              <a:t>.  We want this procedure to work when we push the setup button, so the spelling and capitalization of the word s</a:t>
            </a:r>
            <a:r>
              <a:rPr lang="en-US" sz="3000"/>
              <a:t>etup </a:t>
            </a:r>
            <a:r>
              <a:rPr lang="en-US" sz="3000">
                <a:solidFill>
                  <a:srgbClr val="5B5854"/>
                </a:solidFill>
              </a:rPr>
              <a:t>here needs to match exactly with the button you created on the Interface.  </a:t>
            </a:r>
            <a:endParaRPr sz="3000"/>
          </a:p>
        </p:txBody>
      </p:sp>
      <p:sp>
        <p:nvSpPr>
          <p:cNvPr id="124" name="Google Shape;124;p25"/>
          <p:cNvSpPr txBox="1"/>
          <p:nvPr>
            <p:ph type="title"/>
          </p:nvPr>
        </p:nvSpPr>
        <p:spPr>
          <a:xfrm>
            <a:off x="673100" y="584200"/>
            <a:ext cx="11658600" cy="749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CREATE CODE FOR THE SETUP BUTTON</a:t>
            </a:r>
            <a:endParaRPr sz="4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idx="1" type="body"/>
          </p:nvPr>
        </p:nvSpPr>
        <p:spPr>
          <a:xfrm>
            <a:off x="889000" y="1473200"/>
            <a:ext cx="11658600" cy="7481400"/>
          </a:xfrm>
          <a:prstGeom prst="rect">
            <a:avLst/>
          </a:prstGeom>
          <a:noFill/>
          <a:ln>
            <a:noFill/>
          </a:ln>
        </p:spPr>
        <p:txBody>
          <a:bodyPr anchorCtr="0" anchor="t" bIns="50800" lIns="50800" spcFirstLastPara="1" rIns="50800" wrap="square" tIns="50800">
            <a:noAutofit/>
          </a:bodyPr>
          <a:lstStyle/>
          <a:p>
            <a:pPr indent="0" lvl="1" marL="0" rtl="0" algn="l">
              <a:lnSpc>
                <a:spcPct val="115000"/>
              </a:lnSpc>
              <a:spcBef>
                <a:spcPts val="0"/>
              </a:spcBef>
              <a:spcAft>
                <a:spcPts val="0"/>
              </a:spcAft>
              <a:buClr>
                <a:srgbClr val="5B5854"/>
              </a:buClr>
              <a:buSzPts val="2482"/>
              <a:buFont typeface="Arial"/>
              <a:buNone/>
            </a:pPr>
            <a:r>
              <a:rPr lang="en-US" sz="3000">
                <a:solidFill>
                  <a:srgbClr val="5B5854"/>
                </a:solidFill>
              </a:rPr>
              <a:t>All Netlogo procedures start with </a:t>
            </a:r>
            <a:r>
              <a:rPr b="1" lang="en-US" sz="3000">
                <a:solidFill>
                  <a:srgbClr val="5B5854"/>
                </a:solidFill>
              </a:rPr>
              <a:t>to</a:t>
            </a:r>
            <a:r>
              <a:rPr lang="en-US" sz="3000">
                <a:solidFill>
                  <a:srgbClr val="5B5854"/>
                </a:solidFill>
              </a:rPr>
              <a:t> and a name (here the name is setup) and end with </a:t>
            </a:r>
            <a:r>
              <a:rPr b="1" lang="en-US" sz="3000">
                <a:solidFill>
                  <a:srgbClr val="5B5854"/>
                </a:solidFill>
              </a:rPr>
              <a:t>end</a:t>
            </a:r>
            <a:r>
              <a:rPr lang="en-US" sz="3000">
                <a:solidFill>
                  <a:srgbClr val="5B5854"/>
                </a:solidFill>
              </a:rPr>
              <a:t>.  We want this procedure to work when we push the setup button, so the spelling and capitalization of the word here needs to match exactly with the button you created on the Interface.  Your code should read:</a:t>
            </a:r>
            <a:endParaRPr sz="3000">
              <a:solidFill>
                <a:srgbClr val="5B5854"/>
              </a:solidFill>
            </a:endParaRPr>
          </a:p>
          <a:p>
            <a:pPr indent="122652" lvl="1" marL="1371600" rtl="0" algn="l">
              <a:lnSpc>
                <a:spcPct val="100000"/>
              </a:lnSpc>
              <a:spcBef>
                <a:spcPts val="1700"/>
              </a:spcBef>
              <a:spcAft>
                <a:spcPts val="0"/>
              </a:spcAft>
              <a:buClr>
                <a:srgbClr val="5B5854"/>
              </a:buClr>
              <a:buSzPts val="2482"/>
              <a:buFont typeface="Arial"/>
              <a:buNone/>
            </a:pPr>
            <a:r>
              <a:rPr b="1" lang="en-US" sz="3600">
                <a:solidFill>
                  <a:srgbClr val="04A704"/>
                </a:solidFill>
              </a:rPr>
              <a:t>to </a:t>
            </a:r>
            <a:r>
              <a:rPr lang="en-US" sz="3600">
                <a:solidFill>
                  <a:srgbClr val="000000"/>
                </a:solidFill>
              </a:rPr>
              <a:t>setup</a:t>
            </a:r>
            <a:endParaRPr sz="3600">
              <a:solidFill>
                <a:srgbClr val="000000"/>
              </a:solidFill>
            </a:endParaRPr>
          </a:p>
          <a:p>
            <a:pPr indent="122652" lvl="1" marL="1371600" rtl="0" algn="l">
              <a:lnSpc>
                <a:spcPct val="100000"/>
              </a:lnSpc>
              <a:spcBef>
                <a:spcPts val="1700"/>
              </a:spcBef>
              <a:spcAft>
                <a:spcPts val="0"/>
              </a:spcAft>
              <a:buClr>
                <a:srgbClr val="5B5854"/>
              </a:buClr>
              <a:buSzPts val="2482"/>
              <a:buFont typeface="Arial"/>
              <a:buNone/>
            </a:pPr>
            <a:r>
              <a:rPr b="1" lang="en-US" sz="3600">
                <a:solidFill>
                  <a:srgbClr val="04A704"/>
                </a:solidFill>
              </a:rPr>
              <a:t>end</a:t>
            </a:r>
            <a:endParaRPr b="1" sz="3600">
              <a:solidFill>
                <a:srgbClr val="04A704"/>
              </a:solidFill>
            </a:endParaRPr>
          </a:p>
          <a:p>
            <a:pPr indent="0" lvl="1" marL="0" rtl="0" algn="l">
              <a:lnSpc>
                <a:spcPct val="115000"/>
              </a:lnSpc>
              <a:spcBef>
                <a:spcPts val="1700"/>
              </a:spcBef>
              <a:spcAft>
                <a:spcPts val="0"/>
              </a:spcAft>
              <a:buClr>
                <a:srgbClr val="5B5854"/>
              </a:buClr>
              <a:buSzPts val="2482"/>
              <a:buFont typeface="Arial"/>
              <a:buNone/>
            </a:pPr>
            <a:r>
              <a:rPr lang="en-US" sz="3000">
                <a:solidFill>
                  <a:srgbClr val="5B5854"/>
                </a:solidFill>
              </a:rPr>
              <a:t>The rest of the code will go between those two commands.  </a:t>
            </a:r>
            <a:endParaRPr sz="3000">
              <a:solidFill>
                <a:srgbClr val="5B5854"/>
              </a:solidFill>
            </a:endParaRPr>
          </a:p>
          <a:p>
            <a:pPr indent="0" lvl="1" marL="0" rtl="0" algn="l">
              <a:lnSpc>
                <a:spcPct val="115000"/>
              </a:lnSpc>
              <a:spcBef>
                <a:spcPts val="1700"/>
              </a:spcBef>
              <a:spcAft>
                <a:spcPts val="0"/>
              </a:spcAft>
              <a:buClr>
                <a:srgbClr val="5B5854"/>
              </a:buClr>
              <a:buSzPts val="2482"/>
              <a:buFont typeface="Arial"/>
              <a:buNone/>
            </a:pPr>
            <a:r>
              <a:rPr lang="en-US" sz="3000">
                <a:solidFill>
                  <a:srgbClr val="5B5854"/>
                </a:solidFill>
              </a:rPr>
              <a:t>First, you always want to clear away everything that happened the last time you ran the model, so on the first line below to setup type:</a:t>
            </a:r>
            <a:endParaRPr sz="3000">
              <a:solidFill>
                <a:srgbClr val="5B5854"/>
              </a:solidFill>
            </a:endParaRPr>
          </a:p>
          <a:p>
            <a:pPr indent="457200" lvl="1" marL="914400" rtl="0" algn="l">
              <a:lnSpc>
                <a:spcPct val="115000"/>
              </a:lnSpc>
              <a:spcBef>
                <a:spcPts val="1700"/>
              </a:spcBef>
              <a:spcAft>
                <a:spcPts val="0"/>
              </a:spcAft>
              <a:buClr>
                <a:srgbClr val="5B5854"/>
              </a:buClr>
              <a:buSzPts val="2482"/>
              <a:buFont typeface="Arial"/>
              <a:buNone/>
            </a:pPr>
            <a:r>
              <a:rPr b="1" lang="en-US" sz="3600">
                <a:solidFill>
                  <a:srgbClr val="0000FF"/>
                </a:solidFill>
              </a:rPr>
              <a:t>clear-all</a:t>
            </a:r>
            <a:endParaRPr sz="3000"/>
          </a:p>
        </p:txBody>
      </p:sp>
      <p:sp>
        <p:nvSpPr>
          <p:cNvPr id="130" name="Google Shape;130;p26"/>
          <p:cNvSpPr txBox="1"/>
          <p:nvPr>
            <p:ph type="title"/>
          </p:nvPr>
        </p:nvSpPr>
        <p:spPr>
          <a:xfrm>
            <a:off x="673100" y="584200"/>
            <a:ext cx="11658600" cy="7494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B5854"/>
              </a:buClr>
              <a:buSzPts val="3900"/>
              <a:buFont typeface="Poppins"/>
              <a:buNone/>
            </a:pPr>
            <a:r>
              <a:rPr lang="en-US"/>
              <a:t>CREATE CODE FOR THE SETUP BUTTON</a:t>
            </a:r>
            <a:endParaRPr sz="4100"/>
          </a:p>
        </p:txBody>
      </p:sp>
    </p:spTree>
  </p:cSld>
  <p:clrMapOvr>
    <a:masterClrMapping/>
  </p:clrMapOvr>
</p:sld>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