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1pPr>
    <a:lvl2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2pPr>
    <a:lvl3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3pPr>
    <a:lvl4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4pPr>
    <a:lvl5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5pPr>
    <a:lvl6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6pPr>
    <a:lvl7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7pPr>
    <a:lvl8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8pPr>
    <a:lvl9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utura"/>
          <a:ea typeface="Futura"/>
          <a:cs typeface="Futura"/>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rgbClr val="ABCCC2">
              <a:alpha val="17000"/>
            </a:srgbClr>
          </a:solidFill>
        </a:fill>
      </a:tcStyle>
    </a:band2H>
    <a:firstCol>
      <a:tcTxStyle b="on" i="off">
        <a:font>
          <a:latin typeface="Futura Bold"/>
          <a:ea typeface="Futura Bold"/>
          <a:cs typeface="Futura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Futura Bold"/>
          <a:ea typeface="Futura Bold"/>
          <a:cs typeface="Futura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Futura Bold"/>
          <a:ea typeface="Futura Bold"/>
          <a:cs typeface="Futura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Futura"/>
          <a:ea typeface="Futura"/>
          <a:cs typeface="Futura"/>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4DAE0"/>
          </a:solidFill>
        </a:fill>
      </a:tcStyle>
    </a:wholeTbl>
    <a:band2H>
      <a:tcTxStyle/>
      <a:tcStyle>
        <a:tcBdr/>
        <a:fill>
          <a:solidFill>
            <a:srgbClr val="EBEDF0"/>
          </a:solidFill>
        </a:fill>
      </a:tcStyle>
    </a:band2H>
    <a:firstCol>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Col>
    <a:la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lastRow>
    <a:fir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Row>
  </a:tblStyle>
  <a:tblStyle styleId="{EEE7283C-3CF3-47DC-8721-378D4A62B228}" styleName="">
    <a:tblBg/>
    <a:wholeTbl>
      <a:tcTxStyle b="off" i="off">
        <a:font>
          <a:latin typeface="Futura"/>
          <a:ea typeface="Futura"/>
          <a:cs typeface="Futura"/>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DE0D3"/>
          </a:solidFill>
        </a:fill>
      </a:tcStyle>
    </a:wholeTbl>
    <a:band2H>
      <a:tcTxStyle/>
      <a:tcStyle>
        <a:tcBdr/>
        <a:fill>
          <a:solidFill>
            <a:srgbClr val="EFF0EA"/>
          </a:solidFill>
        </a:fill>
      </a:tcStyle>
    </a:band2H>
    <a:firstCol>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Col>
    <a:la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lastRow>
    <a:fir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Row>
  </a:tblStyle>
  <a:tblStyle styleId="{CF821DB8-F4EB-4A41-A1BA-3FCAFE7338EE}" styleName="">
    <a:tblBg/>
    <a:wholeTbl>
      <a:tcTxStyle b="off" i="off">
        <a:font>
          <a:latin typeface="Futura"/>
          <a:ea typeface="Futura"/>
          <a:cs typeface="Futura"/>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8D6DD"/>
          </a:solidFill>
        </a:fill>
      </a:tcStyle>
    </a:wholeTbl>
    <a:band2H>
      <a:tcTxStyle/>
      <a:tcStyle>
        <a:tcBdr/>
        <a:fill>
          <a:solidFill>
            <a:srgbClr val="ECECEF"/>
          </a:solidFill>
        </a:fill>
      </a:tcStyle>
    </a:band2H>
    <a:firstCol>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Col>
    <a:la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lastRow>
    <a:fir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Row>
  </a:tblStyle>
  <a:tblStyle styleId="{33BA23B1-9221-436E-865A-0063620EA4FD}" styleName="">
    <a:tblBg/>
    <a:wholeTbl>
      <a:tcTxStyle b="off" i="off">
        <a:font>
          <a:latin typeface="Futura"/>
          <a:ea typeface="Futura"/>
          <a:cs typeface="Futura"/>
        </a:font>
        <a:srgbClr val="5B585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072B5B"/>
          </a:solidFill>
        </a:fill>
      </a:tcStyle>
    </a:band2H>
    <a:firstCol>
      <a:tcTxStyle b="on" i="off">
        <a:font>
          <a:latin typeface="Futura Bold"/>
          <a:ea typeface="Futura Bold"/>
          <a:cs typeface="Futura Bold"/>
        </a:font>
        <a:srgbClr val="072B5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utura Bold"/>
          <a:ea typeface="Futura Bold"/>
          <a:cs typeface="Futura Bold"/>
        </a:font>
        <a:srgbClr val="5B5854"/>
      </a:tcTxStyle>
      <a:tcStyle>
        <a:tcBdr>
          <a:left>
            <a:ln w="12700" cap="flat">
              <a:noFill/>
              <a:miter lim="400000"/>
            </a:ln>
          </a:left>
          <a:right>
            <a:ln w="12700" cap="flat">
              <a:noFill/>
              <a:miter lim="400000"/>
            </a:ln>
          </a:right>
          <a:top>
            <a:ln w="508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rgbClr val="072B5B"/>
          </a:solidFill>
        </a:fill>
      </a:tcStyle>
    </a:lastRow>
    <a:firstRow>
      <a:tcTxStyle b="on" i="off">
        <a:font>
          <a:latin typeface="Futura Bold"/>
          <a:ea typeface="Futura Bold"/>
          <a:cs typeface="Futura Bold"/>
        </a:font>
        <a:srgbClr val="072B5B"/>
      </a:tcTxStyle>
      <a:tcStyle>
        <a:tcBdr>
          <a:left>
            <a:ln w="12700" cap="flat">
              <a:noFill/>
              <a:miter lim="400000"/>
            </a:ln>
          </a:left>
          <a:right>
            <a:ln w="12700" cap="flat">
              <a:noFill/>
              <a:miter lim="400000"/>
            </a:ln>
          </a:right>
          <a:top>
            <a:ln w="254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Futura"/>
          <a:ea typeface="Futura"/>
          <a:cs typeface="Futura"/>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0D0CF"/>
          </a:solidFill>
        </a:fill>
      </a:tcStyle>
    </a:wholeTbl>
    <a:band2H>
      <a:tcTxStyle/>
      <a:tcStyle>
        <a:tcBdr/>
        <a:fill>
          <a:solidFill>
            <a:srgbClr val="E9E9E9"/>
          </a:solidFill>
        </a:fill>
      </a:tcStyle>
    </a:band2H>
    <a:firstCol>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Col>
    <a:la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lastRow>
    <a:firstRow>
      <a:tcTxStyle b="on" i="off">
        <a:font>
          <a:latin typeface="Futura Bold"/>
          <a:ea typeface="Futura Bold"/>
          <a:cs typeface="Futura Bold"/>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3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1143000" y="685800"/>
            <a:ext cx="4572000" cy="3429000"/>
          </a:xfrm>
          <a:prstGeom prst="rect">
            <a:avLst/>
          </a:prstGeom>
        </p:spPr>
        <p:txBody>
          <a:bodyPr/>
          <a:lstStyle/>
          <a:p>
            <a:endParaRPr/>
          </a:p>
        </p:txBody>
      </p:sp>
      <p:sp>
        <p:nvSpPr>
          <p:cNvPr id="155" name="Shape 1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73100" y="3835400"/>
            <a:ext cx="11658600" cy="3886200"/>
          </a:xfrm>
          <a:prstGeom prst="rect">
            <a:avLst/>
          </a:prstGeom>
        </p:spPr>
        <p:txBody>
          <a:bodyPr/>
          <a:lstStyle>
            <a:lvl1pPr>
              <a:defRPr sz="10400" spc="208">
                <a:solidFill>
                  <a:srgbClr val="FFFFFF"/>
                </a:solidFill>
              </a:defRPr>
            </a:lvl1pPr>
          </a:lstStyle>
          <a:p>
            <a:r>
              <a:t>Title Text</a:t>
            </a:r>
          </a:p>
        </p:txBody>
      </p:sp>
      <p:sp>
        <p:nvSpPr>
          <p:cNvPr id="12" name="Body Level One…"/>
          <p:cNvSpPr txBox="1">
            <a:spLocks noGrp="1"/>
          </p:cNvSpPr>
          <p:nvPr>
            <p:ph type="body" sz="quarter" idx="1"/>
          </p:nvPr>
        </p:nvSpPr>
        <p:spPr>
          <a:xfrm>
            <a:off x="673100" y="2070100"/>
            <a:ext cx="11658600" cy="1778000"/>
          </a:xfrm>
          <a:prstGeom prst="rect">
            <a:avLst/>
          </a:prstGeom>
        </p:spPr>
        <p:txBody>
          <a:bodyPr anchor="b"/>
          <a:lstStyle>
            <a:lvl1pPr algn="ctr">
              <a:spcBef>
                <a:spcPts val="0"/>
              </a:spcBef>
              <a:defRPr sz="5400" cap="all" spc="215">
                <a:solidFill>
                  <a:srgbClr val="FFFFFF"/>
                </a:solidFill>
                <a:latin typeface="Futura"/>
                <a:ea typeface="Futura"/>
                <a:cs typeface="Futura"/>
                <a:sym typeface="Futura"/>
              </a:defRPr>
            </a:lvl1pPr>
            <a:lvl2pPr algn="ctr">
              <a:spcBef>
                <a:spcPts val="0"/>
              </a:spcBef>
              <a:defRPr sz="5400" cap="all" spc="215">
                <a:solidFill>
                  <a:srgbClr val="FFFFFF"/>
                </a:solidFill>
                <a:latin typeface="Futura"/>
                <a:ea typeface="Futura"/>
                <a:cs typeface="Futura"/>
                <a:sym typeface="Futura"/>
              </a:defRPr>
            </a:lvl2pPr>
            <a:lvl3pPr algn="ctr">
              <a:spcBef>
                <a:spcPts val="0"/>
              </a:spcBef>
              <a:defRPr sz="5400" cap="all" spc="215">
                <a:solidFill>
                  <a:srgbClr val="FFFFFF"/>
                </a:solidFill>
                <a:latin typeface="Futura"/>
                <a:ea typeface="Futura"/>
                <a:cs typeface="Futura"/>
                <a:sym typeface="Futura"/>
              </a:defRPr>
            </a:lvl3pPr>
            <a:lvl4pPr algn="ctr">
              <a:spcBef>
                <a:spcPts val="0"/>
              </a:spcBef>
              <a:defRPr sz="5400" cap="all" spc="215">
                <a:solidFill>
                  <a:srgbClr val="FFFFFF"/>
                </a:solidFill>
                <a:latin typeface="Futura"/>
                <a:ea typeface="Futura"/>
                <a:cs typeface="Futura"/>
                <a:sym typeface="Futura"/>
              </a:defRPr>
            </a:lvl4pPr>
            <a:lvl5pPr algn="ctr">
              <a:spcBef>
                <a:spcPts val="0"/>
              </a:spcBef>
              <a:defRPr sz="5400" cap="all" spc="215">
                <a:solidFill>
                  <a:srgbClr val="FFFFFF"/>
                </a:solidFill>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38817" y="9231630"/>
            <a:ext cx="327168" cy="337605"/>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Title Text"/>
          <p:cNvSpPr txBox="1">
            <a:spLocks noGrp="1"/>
          </p:cNvSpPr>
          <p:nvPr>
            <p:ph type="title"/>
          </p:nvPr>
        </p:nvSpPr>
        <p:spPr>
          <a:prstGeom prst="rect">
            <a:avLst/>
          </a:prstGeom>
        </p:spPr>
        <p:txBody>
          <a:bodyPr/>
          <a:lstStyle/>
          <a:p>
            <a:r>
              <a:t>Title Text</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Image"/>
          <p:cNvSpPr>
            <a:spLocks noGrp="1"/>
          </p:cNvSpPr>
          <p:nvPr>
            <p:ph type="pic" sz="quarter" idx="13"/>
          </p:nvPr>
        </p:nvSpPr>
        <p:spPr>
          <a:xfrm>
            <a:off x="6502400" y="4813300"/>
            <a:ext cx="5600700" cy="40513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104" name="Image"/>
          <p:cNvSpPr>
            <a:spLocks noGrp="1"/>
          </p:cNvSpPr>
          <p:nvPr>
            <p:ph type="pic" sz="quarter" idx="14"/>
          </p:nvPr>
        </p:nvSpPr>
        <p:spPr>
          <a:xfrm>
            <a:off x="6502400" y="1079500"/>
            <a:ext cx="5600700" cy="34290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105" name="Image"/>
          <p:cNvSpPr>
            <a:spLocks noGrp="1"/>
          </p:cNvSpPr>
          <p:nvPr>
            <p:ph type="pic" sz="half" idx="15"/>
          </p:nvPr>
        </p:nvSpPr>
        <p:spPr>
          <a:xfrm>
            <a:off x="897845" y="1079500"/>
            <a:ext cx="4978403" cy="77851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Image"/>
          <p:cNvSpPr>
            <a:spLocks noGrp="1"/>
          </p:cNvSpPr>
          <p:nvPr>
            <p:ph type="pic" sz="half" idx="13"/>
          </p:nvPr>
        </p:nvSpPr>
        <p:spPr>
          <a:xfrm>
            <a:off x="6807200" y="1079500"/>
            <a:ext cx="5295900" cy="77851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114" name="Image"/>
          <p:cNvSpPr>
            <a:spLocks noGrp="1"/>
          </p:cNvSpPr>
          <p:nvPr>
            <p:ph type="pic" sz="half" idx="14"/>
          </p:nvPr>
        </p:nvSpPr>
        <p:spPr>
          <a:xfrm>
            <a:off x="889000" y="1079500"/>
            <a:ext cx="5295900" cy="77851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115" name="Slide Number"/>
          <p:cNvSpPr txBox="1">
            <a:spLocks noGrp="1"/>
          </p:cNvSpPr>
          <p:nvPr>
            <p:ph type="sldNum" sz="quarter" idx="2"/>
          </p:nvPr>
        </p:nvSpPr>
        <p:spPr>
          <a:xfrm>
            <a:off x="6335522"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Body Level One…"/>
          <p:cNvSpPr txBox="1">
            <a:spLocks noGrp="1"/>
          </p:cNvSpPr>
          <p:nvPr>
            <p:ph type="body" sz="quarter" idx="1"/>
          </p:nvPr>
        </p:nvSpPr>
        <p:spPr>
          <a:xfrm>
            <a:off x="673100" y="6483350"/>
            <a:ext cx="11658600" cy="558800"/>
          </a:xfrm>
          <a:prstGeom prst="rect">
            <a:avLst/>
          </a:prstGeom>
        </p:spPr>
        <p:txBody>
          <a:bodyPr/>
          <a:lstStyle>
            <a:lvl1pPr algn="ctr">
              <a:spcBef>
                <a:spcPts val="0"/>
              </a:spcBef>
              <a:defRPr sz="2600" i="1" spc="52">
                <a:solidFill>
                  <a:srgbClr val="AC6254"/>
                </a:solidFill>
              </a:defRPr>
            </a:lvl1pPr>
            <a:lvl2pPr marL="734785" indent="-353785" algn="ctr">
              <a:spcBef>
                <a:spcPts val="0"/>
              </a:spcBef>
              <a:buSzPct val="75000"/>
              <a:buChar char="•"/>
              <a:defRPr sz="2600" i="1" spc="52">
                <a:solidFill>
                  <a:srgbClr val="AC6254"/>
                </a:solidFill>
              </a:defRPr>
            </a:lvl2pPr>
            <a:lvl3pPr marL="1115785" indent="-353785" algn="ctr">
              <a:spcBef>
                <a:spcPts val="0"/>
              </a:spcBef>
              <a:buSzPct val="75000"/>
              <a:buChar char="•"/>
              <a:defRPr sz="2600" i="1" spc="52">
                <a:solidFill>
                  <a:srgbClr val="AC6254"/>
                </a:solidFill>
              </a:defRPr>
            </a:lvl3pPr>
            <a:lvl4pPr marL="1496785" indent="-353785" algn="ctr">
              <a:spcBef>
                <a:spcPts val="0"/>
              </a:spcBef>
              <a:buSzPct val="75000"/>
              <a:buChar char="•"/>
              <a:defRPr sz="2600" i="1" spc="52">
                <a:solidFill>
                  <a:srgbClr val="AC6254"/>
                </a:solidFill>
              </a:defRPr>
            </a:lvl4pPr>
            <a:lvl5pPr marL="1877785" indent="-353785" algn="ctr">
              <a:spcBef>
                <a:spcPts val="0"/>
              </a:spcBef>
              <a:buSzPct val="75000"/>
              <a:buChar char="•"/>
              <a:defRPr sz="2600" i="1" spc="52">
                <a:solidFill>
                  <a:srgbClr val="AC6254"/>
                </a:solidFill>
              </a:defRPr>
            </a:lvl5pPr>
          </a:lstStyle>
          <a:p>
            <a:r>
              <a:t>Body Level One</a:t>
            </a:r>
          </a:p>
          <a:p>
            <a:pPr lvl="1"/>
            <a:r>
              <a:t>Body Level Two</a:t>
            </a:r>
          </a:p>
          <a:p>
            <a:pPr lvl="2"/>
            <a:r>
              <a:t>Body Level Three</a:t>
            </a:r>
          </a:p>
          <a:p>
            <a:pPr lvl="3"/>
            <a:r>
              <a:t>Body Level Four</a:t>
            </a:r>
          </a:p>
          <a:p>
            <a:pPr lvl="4"/>
            <a:r>
              <a:t>Body Level Five</a:t>
            </a:r>
          </a:p>
        </p:txBody>
      </p:sp>
      <p:sp>
        <p:nvSpPr>
          <p:cNvPr id="123" name="Rectangle"/>
          <p:cNvSpPr>
            <a:spLocks noGrp="1"/>
          </p:cNvSpPr>
          <p:nvPr>
            <p:ph type="body" sz="quarter" idx="13"/>
          </p:nvPr>
        </p:nvSpPr>
        <p:spPr>
          <a:xfrm>
            <a:off x="673100" y="5317838"/>
            <a:ext cx="11658600" cy="1057562"/>
          </a:xfrm>
          <a:prstGeom prst="rect">
            <a:avLst/>
          </a:prstGeom>
        </p:spPr>
        <p:txBody>
          <a:bodyPr anchor="b"/>
          <a:lstStyle/>
          <a:p>
            <a:pPr algn="ctr" defTabSz="914400">
              <a:spcBef>
                <a:spcPts val="0"/>
              </a:spcBef>
              <a:defRPr sz="5800" cap="all" spc="400">
                <a:latin typeface="Futura"/>
                <a:ea typeface="Futura"/>
                <a:cs typeface="Futura"/>
                <a:sym typeface="Futura"/>
              </a:defRPr>
            </a:pPr>
            <a:endParaRPr/>
          </a:p>
        </p:txBody>
      </p:sp>
      <p:sp>
        <p:nvSpPr>
          <p:cNvPr id="124" name="Rectangle"/>
          <p:cNvSpPr>
            <a:spLocks noGrp="1"/>
          </p:cNvSpPr>
          <p:nvPr>
            <p:ph type="body" sz="quarter" idx="14"/>
          </p:nvPr>
        </p:nvSpPr>
        <p:spPr>
          <a:xfrm>
            <a:off x="6113658" y="7061200"/>
            <a:ext cx="779543" cy="1409700"/>
          </a:xfrm>
          <a:prstGeom prst="rect">
            <a:avLst/>
          </a:prstGeom>
        </p:spPr>
        <p:txBody>
          <a:bodyPr anchor="t"/>
          <a:lstStyle/>
          <a:p>
            <a:pPr algn="ctr" defTabSz="647700">
              <a:spcBef>
                <a:spcPts val="0"/>
              </a:spcBef>
              <a:defRPr sz="9000" spc="100">
                <a:latin typeface="Baskerville SemiBold"/>
                <a:ea typeface="Baskerville SemiBold"/>
                <a:cs typeface="Baskerville SemiBold"/>
                <a:sym typeface="Baskerville SemiBold"/>
              </a:defRPr>
            </a:pPr>
            <a:endParaRPr/>
          </a:p>
        </p:txBody>
      </p:sp>
      <p:sp>
        <p:nvSpPr>
          <p:cNvPr id="125" name="Rectangle"/>
          <p:cNvSpPr>
            <a:spLocks noGrp="1"/>
          </p:cNvSpPr>
          <p:nvPr>
            <p:ph type="body" sz="quarter" idx="15"/>
          </p:nvPr>
        </p:nvSpPr>
        <p:spPr>
          <a:xfrm>
            <a:off x="6113658" y="2565400"/>
            <a:ext cx="779543" cy="1409700"/>
          </a:xfrm>
          <a:prstGeom prst="rect">
            <a:avLst/>
          </a:prstGeom>
        </p:spPr>
        <p:txBody>
          <a:bodyPr anchor="t"/>
          <a:lstStyle/>
          <a:p>
            <a:pPr algn="ctr" defTabSz="647700">
              <a:spcBef>
                <a:spcPts val="0"/>
              </a:spcBef>
              <a:defRPr sz="9000" spc="100">
                <a:latin typeface="Baskerville SemiBold"/>
                <a:ea typeface="Baskerville SemiBold"/>
                <a:cs typeface="Baskerville SemiBold"/>
                <a:sym typeface="Baskerville SemiBold"/>
              </a:defRPr>
            </a:pPr>
            <a:endParaRP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3" name="Image"/>
          <p:cNvSpPr>
            <a:spLocks noGrp="1"/>
          </p:cNvSpPr>
          <p:nvPr>
            <p:ph type="pic" idx="13"/>
          </p:nvPr>
        </p:nvSpPr>
        <p:spPr>
          <a:xfrm>
            <a:off x="-5646" y="0"/>
            <a:ext cx="13004803" cy="9753600"/>
          </a:xfrm>
          <a:prstGeom prst="rect">
            <a:avLst/>
          </a:prstGeom>
        </p:spPr>
        <p:txBody>
          <a:bodyPr lIns="91439" tIns="45719" rIns="91439" bIns="45719" anchor="t">
            <a:noAutofit/>
          </a:bodyPr>
          <a:lstStyle/>
          <a:p>
            <a:endParaRPr/>
          </a:p>
        </p:txBody>
      </p:sp>
      <p:sp>
        <p:nvSpPr>
          <p:cNvPr id="134" name="Slide Number"/>
          <p:cNvSpPr txBox="1">
            <a:spLocks noGrp="1"/>
          </p:cNvSpPr>
          <p:nvPr>
            <p:ph type="sldNum" sz="quarter" idx="2"/>
          </p:nvPr>
        </p:nvSpPr>
        <p:spPr>
          <a:xfrm>
            <a:off x="6338817" y="923163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533400" y="3479800"/>
            <a:ext cx="11938000" cy="57658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673100" y="1168400"/>
            <a:ext cx="11658600" cy="1333500"/>
          </a:xfrm>
          <a:prstGeom prst="rect">
            <a:avLst/>
          </a:prstGeom>
        </p:spPr>
        <p:txBody>
          <a:bodyPr/>
          <a:lstStyle>
            <a:lvl1pPr>
              <a:lnSpc>
                <a:spcPct val="80000"/>
              </a:lnSpc>
              <a:defRPr sz="7400" spc="148">
                <a:solidFill>
                  <a:srgbClr val="FFFFFF"/>
                </a:solidFill>
              </a:defRPr>
            </a:lvl1pPr>
          </a:lstStyle>
          <a:p>
            <a:r>
              <a:t>Title Text</a:t>
            </a:r>
          </a:p>
        </p:txBody>
      </p:sp>
      <p:sp>
        <p:nvSpPr>
          <p:cNvPr id="22" name="Body Level One…"/>
          <p:cNvSpPr txBox="1">
            <a:spLocks noGrp="1"/>
          </p:cNvSpPr>
          <p:nvPr>
            <p:ph type="body" sz="quarter" idx="1"/>
          </p:nvPr>
        </p:nvSpPr>
        <p:spPr>
          <a:xfrm>
            <a:off x="673100" y="508000"/>
            <a:ext cx="11658600" cy="673100"/>
          </a:xfrm>
          <a:prstGeom prst="rect">
            <a:avLst/>
          </a:prstGeom>
        </p:spPr>
        <p:txBody>
          <a:bodyPr anchor="t"/>
          <a:lstStyle>
            <a:lvl1pPr algn="ctr">
              <a:spcBef>
                <a:spcPts val="0"/>
              </a:spcBef>
              <a:defRPr sz="4000" cap="all" spc="79">
                <a:solidFill>
                  <a:srgbClr val="FFFFFF"/>
                </a:solidFill>
                <a:latin typeface="Futura"/>
                <a:ea typeface="Futura"/>
                <a:cs typeface="Futura"/>
                <a:sym typeface="Futura"/>
              </a:defRPr>
            </a:lvl1pPr>
            <a:lvl2pPr algn="ctr">
              <a:spcBef>
                <a:spcPts val="0"/>
              </a:spcBef>
              <a:defRPr sz="4000" cap="all" spc="79">
                <a:solidFill>
                  <a:srgbClr val="FFFFFF"/>
                </a:solidFill>
                <a:latin typeface="Futura"/>
                <a:ea typeface="Futura"/>
                <a:cs typeface="Futura"/>
                <a:sym typeface="Futura"/>
              </a:defRPr>
            </a:lvl2pPr>
            <a:lvl3pPr algn="ctr">
              <a:spcBef>
                <a:spcPts val="0"/>
              </a:spcBef>
              <a:defRPr sz="4000" cap="all" spc="79">
                <a:solidFill>
                  <a:srgbClr val="FFFFFF"/>
                </a:solidFill>
                <a:latin typeface="Futura"/>
                <a:ea typeface="Futura"/>
                <a:cs typeface="Futura"/>
                <a:sym typeface="Futura"/>
              </a:defRPr>
            </a:lvl3pPr>
            <a:lvl4pPr algn="ctr">
              <a:spcBef>
                <a:spcPts val="0"/>
              </a:spcBef>
              <a:defRPr sz="4000" cap="all" spc="79">
                <a:solidFill>
                  <a:srgbClr val="FFFFFF"/>
                </a:solidFill>
                <a:latin typeface="Futura"/>
                <a:ea typeface="Futura"/>
                <a:cs typeface="Futura"/>
                <a:sym typeface="Futura"/>
              </a:defRPr>
            </a:lvl4pPr>
            <a:lvl5pPr algn="ctr">
              <a:spcBef>
                <a:spcPts val="0"/>
              </a:spcBef>
              <a:defRPr sz="4000" cap="all" spc="79">
                <a:solidFill>
                  <a:srgbClr val="FFFFFF"/>
                </a:solidFill>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38817" y="9231630"/>
            <a:ext cx="327168" cy="337605"/>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Image"/>
          <p:cNvSpPr>
            <a:spLocks noGrp="1"/>
          </p:cNvSpPr>
          <p:nvPr>
            <p:ph type="pic" idx="13"/>
          </p:nvPr>
        </p:nvSpPr>
        <p:spPr>
          <a:xfrm>
            <a:off x="876300" y="2330450"/>
            <a:ext cx="11277600" cy="6477000"/>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sz="quarter" idx="1"/>
          </p:nvPr>
        </p:nvSpPr>
        <p:spPr>
          <a:xfrm>
            <a:off x="673100" y="1320800"/>
            <a:ext cx="11658600" cy="495300"/>
          </a:xfrm>
          <a:prstGeom prst="rect">
            <a:avLst/>
          </a:prstGeom>
        </p:spPr>
        <p:txBody>
          <a:bodyPr anchor="t"/>
          <a:lstStyle>
            <a:lvl1pPr algn="ctr">
              <a:spcBef>
                <a:spcPts val="0"/>
              </a:spcBef>
              <a:defRPr sz="2600" cap="all" spc="233">
                <a:latin typeface="Futura"/>
                <a:ea typeface="Futura"/>
                <a:cs typeface="Futura"/>
                <a:sym typeface="Futura"/>
              </a:defRPr>
            </a:lvl1pPr>
            <a:lvl2pPr algn="ctr">
              <a:spcBef>
                <a:spcPts val="0"/>
              </a:spcBef>
              <a:defRPr sz="2600" cap="all" spc="233">
                <a:latin typeface="Futura"/>
                <a:ea typeface="Futura"/>
                <a:cs typeface="Futura"/>
                <a:sym typeface="Futura"/>
              </a:defRPr>
            </a:lvl2pPr>
            <a:lvl3pPr algn="ctr">
              <a:spcBef>
                <a:spcPts val="0"/>
              </a:spcBef>
              <a:defRPr sz="2600" cap="all" spc="233">
                <a:latin typeface="Futura"/>
                <a:ea typeface="Futura"/>
                <a:cs typeface="Futura"/>
                <a:sym typeface="Futura"/>
              </a:defRPr>
            </a:lvl3pPr>
            <a:lvl4pPr algn="ctr">
              <a:spcBef>
                <a:spcPts val="0"/>
              </a:spcBef>
              <a:defRPr sz="2600" cap="all" spc="233">
                <a:latin typeface="Futura"/>
                <a:ea typeface="Futura"/>
                <a:cs typeface="Futura"/>
                <a:sym typeface="Futura"/>
              </a:defRPr>
            </a:lvl4pPr>
            <a:lvl5pPr algn="ctr">
              <a:spcBef>
                <a:spcPts val="0"/>
              </a:spcBef>
              <a:defRPr sz="2600" cap="all" spc="233">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xfrm>
            <a:off x="6338817" y="923163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Title Text"/>
          <p:cNvSpPr txBox="1">
            <a:spLocks noGrp="1"/>
          </p:cNvSpPr>
          <p:nvPr>
            <p:ph type="title"/>
          </p:nvPr>
        </p:nvSpPr>
        <p:spPr>
          <a:xfrm>
            <a:off x="673100" y="3086100"/>
            <a:ext cx="11658600" cy="3568700"/>
          </a:xfrm>
          <a:prstGeom prst="rect">
            <a:avLst/>
          </a:prstGeom>
        </p:spPr>
        <p:txBody>
          <a:bodyPr anchor="ctr"/>
          <a:lstStyle>
            <a:lvl1pPr>
              <a:defRPr sz="10400" spc="208">
                <a:solidFill>
                  <a:srgbClr val="FFFFFF"/>
                </a:solidFill>
              </a:defRPr>
            </a:lvl1pPr>
          </a:lstStyle>
          <a:p>
            <a:r>
              <a:t>Title Text</a:t>
            </a:r>
          </a:p>
        </p:txBody>
      </p:sp>
      <p:sp>
        <p:nvSpPr>
          <p:cNvPr id="41" name="Slide Number"/>
          <p:cNvSpPr txBox="1">
            <a:spLocks noGrp="1"/>
          </p:cNvSpPr>
          <p:nvPr>
            <p:ph type="sldNum" sz="quarter" idx="2"/>
          </p:nvPr>
        </p:nvSpPr>
        <p:spPr>
          <a:xfrm>
            <a:off x="6338817" y="9231630"/>
            <a:ext cx="327168" cy="337605"/>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673100" y="3086100"/>
            <a:ext cx="11658600" cy="3568700"/>
          </a:xfrm>
          <a:prstGeom prst="rect">
            <a:avLst/>
          </a:prstGeom>
        </p:spPr>
        <p:txBody>
          <a:bodyPr anchor="ctr"/>
          <a:lstStyle>
            <a:lvl1pPr>
              <a:defRPr sz="10400" spc="208"/>
            </a:lvl1pPr>
          </a:lstStyle>
          <a:p>
            <a:r>
              <a:t>Title Text</a:t>
            </a:r>
          </a:p>
        </p:txBody>
      </p:sp>
      <p:sp>
        <p:nvSpPr>
          <p:cNvPr id="49" name="Slide Number"/>
          <p:cNvSpPr txBox="1">
            <a:spLocks noGrp="1"/>
          </p:cNvSpPr>
          <p:nvPr>
            <p:ph type="sldNum" sz="quarter" idx="2"/>
          </p:nvPr>
        </p:nvSpPr>
        <p:spPr>
          <a:xfrm>
            <a:off x="6338817" y="923163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Image"/>
          <p:cNvSpPr>
            <a:spLocks noGrp="1"/>
          </p:cNvSpPr>
          <p:nvPr>
            <p:ph type="pic" sz="half" idx="13"/>
          </p:nvPr>
        </p:nvSpPr>
        <p:spPr>
          <a:xfrm>
            <a:off x="6191618" y="1082886"/>
            <a:ext cx="5880103" cy="7747001"/>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57" name="Title Text"/>
          <p:cNvSpPr txBox="1">
            <a:spLocks noGrp="1"/>
          </p:cNvSpPr>
          <p:nvPr>
            <p:ph type="title"/>
          </p:nvPr>
        </p:nvSpPr>
        <p:spPr>
          <a:xfrm>
            <a:off x="673100" y="4191000"/>
            <a:ext cx="4889500" cy="3581400"/>
          </a:xfrm>
          <a:prstGeom prst="rect">
            <a:avLst/>
          </a:prstGeom>
        </p:spPr>
        <p:txBody>
          <a:bodyPr/>
          <a:lstStyle>
            <a:lvl1pPr algn="l">
              <a:lnSpc>
                <a:spcPct val="80000"/>
              </a:lnSpc>
              <a:defRPr sz="7400" spc="148"/>
            </a:lvl1pPr>
          </a:lstStyle>
          <a:p>
            <a:r>
              <a:t>Title Text</a:t>
            </a:r>
          </a:p>
        </p:txBody>
      </p:sp>
      <p:sp>
        <p:nvSpPr>
          <p:cNvPr id="58" name="Body Level One…"/>
          <p:cNvSpPr txBox="1">
            <a:spLocks noGrp="1"/>
          </p:cNvSpPr>
          <p:nvPr>
            <p:ph type="body" sz="quarter" idx="1"/>
          </p:nvPr>
        </p:nvSpPr>
        <p:spPr>
          <a:xfrm>
            <a:off x="673100" y="2844800"/>
            <a:ext cx="4889500" cy="1358900"/>
          </a:xfrm>
          <a:prstGeom prst="rect">
            <a:avLst/>
          </a:prstGeom>
        </p:spPr>
        <p:txBody>
          <a:bodyPr anchor="b"/>
          <a:lstStyle>
            <a:lvl1pPr>
              <a:spcBef>
                <a:spcPts val="0"/>
              </a:spcBef>
              <a:defRPr sz="4000" cap="all" spc="79">
                <a:latin typeface="Futura"/>
                <a:ea typeface="Futura"/>
                <a:cs typeface="Futura"/>
                <a:sym typeface="Futura"/>
              </a:defRPr>
            </a:lvl1pPr>
            <a:lvl2pPr>
              <a:spcBef>
                <a:spcPts val="0"/>
              </a:spcBef>
              <a:defRPr sz="4000" cap="all" spc="79">
                <a:latin typeface="Futura"/>
                <a:ea typeface="Futura"/>
                <a:cs typeface="Futura"/>
                <a:sym typeface="Futura"/>
              </a:defRPr>
            </a:lvl2pPr>
            <a:lvl3pPr>
              <a:spcBef>
                <a:spcPts val="0"/>
              </a:spcBef>
              <a:defRPr sz="4000" cap="all" spc="79">
                <a:latin typeface="Futura"/>
                <a:ea typeface="Futura"/>
                <a:cs typeface="Futura"/>
                <a:sym typeface="Futura"/>
              </a:defRPr>
            </a:lvl3pPr>
            <a:lvl4pPr>
              <a:spcBef>
                <a:spcPts val="0"/>
              </a:spcBef>
              <a:defRPr sz="4000" cap="all" spc="79">
                <a:latin typeface="Futura"/>
                <a:ea typeface="Futura"/>
                <a:cs typeface="Futura"/>
                <a:sym typeface="Futura"/>
              </a:defRPr>
            </a:lvl4pPr>
            <a:lvl5pPr>
              <a:spcBef>
                <a:spcPts val="0"/>
              </a:spcBef>
              <a:defRPr sz="4000" cap="all" spc="79">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xfrm>
            <a:off x="6338817" y="923163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Body Level One…"/>
          <p:cNvSpPr txBox="1">
            <a:spLocks noGrp="1"/>
          </p:cNvSpPr>
          <p:nvPr>
            <p:ph type="body" sz="quarter" idx="1"/>
          </p:nvPr>
        </p:nvSpPr>
        <p:spPr>
          <a:xfrm>
            <a:off x="673100" y="1320800"/>
            <a:ext cx="11658600" cy="536265"/>
          </a:xfrm>
          <a:prstGeom prst="rect">
            <a:avLst/>
          </a:prstGeom>
        </p:spPr>
        <p:txBody>
          <a:bodyPr anchor="t"/>
          <a:lstStyle>
            <a:lvl1pPr algn="ctr">
              <a:spcBef>
                <a:spcPts val="0"/>
              </a:spcBef>
              <a:defRPr sz="2600" cap="all" spc="233">
                <a:latin typeface="Futura"/>
                <a:ea typeface="Futura"/>
                <a:cs typeface="Futura"/>
                <a:sym typeface="Futura"/>
              </a:defRPr>
            </a:lvl1pPr>
            <a:lvl2pPr marL="734785" indent="-353785" algn="ctr">
              <a:spcBef>
                <a:spcPts val="0"/>
              </a:spcBef>
              <a:buSzPct val="75000"/>
              <a:buChar char="•"/>
              <a:defRPr sz="2600" cap="all" spc="233">
                <a:latin typeface="Futura"/>
                <a:ea typeface="Futura"/>
                <a:cs typeface="Futura"/>
                <a:sym typeface="Futura"/>
              </a:defRPr>
            </a:lvl2pPr>
            <a:lvl3pPr marL="1115785" indent="-353785" algn="ctr">
              <a:spcBef>
                <a:spcPts val="0"/>
              </a:spcBef>
              <a:buSzPct val="75000"/>
              <a:buChar char="•"/>
              <a:defRPr sz="2600" cap="all" spc="233">
                <a:latin typeface="Futura"/>
                <a:ea typeface="Futura"/>
                <a:cs typeface="Futura"/>
                <a:sym typeface="Futura"/>
              </a:defRPr>
            </a:lvl3pPr>
            <a:lvl4pPr marL="1496785" indent="-353785" algn="ctr">
              <a:spcBef>
                <a:spcPts val="0"/>
              </a:spcBef>
              <a:buSzPct val="75000"/>
              <a:buChar char="•"/>
              <a:defRPr sz="2600" cap="all" spc="233">
                <a:latin typeface="Futura"/>
                <a:ea typeface="Futura"/>
                <a:cs typeface="Futura"/>
                <a:sym typeface="Futura"/>
              </a:defRPr>
            </a:lvl4pPr>
            <a:lvl5pPr marL="1877785" indent="-353785" algn="ctr">
              <a:spcBef>
                <a:spcPts val="0"/>
              </a:spcBef>
              <a:buSzPct val="75000"/>
              <a:buChar char="•"/>
              <a:defRPr sz="2600" cap="all" spc="233">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xfrm>
            <a:off x="6338817" y="923163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p>
            <a:r>
              <a:t>Title Text</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 name="Image"/>
          <p:cNvSpPr>
            <a:spLocks noGrp="1"/>
          </p:cNvSpPr>
          <p:nvPr>
            <p:ph type="pic" sz="half" idx="13"/>
          </p:nvPr>
        </p:nvSpPr>
        <p:spPr>
          <a:xfrm>
            <a:off x="6172200" y="2324088"/>
            <a:ext cx="5943600" cy="6568574"/>
          </a:xfrm>
          <a:prstGeom prst="rect">
            <a:avLst/>
          </a:prstGeom>
          <a:effectLst>
            <a:outerShdw blurRad="190500" dist="8455" dir="5400000" rotWithShape="0">
              <a:srgbClr val="000000"/>
            </a:outerShdw>
          </a:effectLst>
        </p:spPr>
        <p:txBody>
          <a:bodyPr lIns="91439" tIns="45719" rIns="91439" bIns="45719" anchor="t">
            <a:noAutofit/>
          </a:bodyPr>
          <a:lstStyle/>
          <a:p>
            <a:endParaRPr/>
          </a:p>
        </p:txBody>
      </p:sp>
      <p:sp>
        <p:nvSpPr>
          <p:cNvPr id="84" name="Body Level One…"/>
          <p:cNvSpPr txBox="1">
            <a:spLocks noGrp="1"/>
          </p:cNvSpPr>
          <p:nvPr>
            <p:ph type="body" sz="quarter" idx="1"/>
          </p:nvPr>
        </p:nvSpPr>
        <p:spPr>
          <a:xfrm>
            <a:off x="673100" y="1320800"/>
            <a:ext cx="11658600" cy="536265"/>
          </a:xfrm>
          <a:prstGeom prst="rect">
            <a:avLst/>
          </a:prstGeom>
        </p:spPr>
        <p:txBody>
          <a:bodyPr anchor="t"/>
          <a:lstStyle>
            <a:lvl1pPr algn="ctr">
              <a:spcBef>
                <a:spcPts val="0"/>
              </a:spcBef>
              <a:defRPr sz="2600" cap="all" spc="233">
                <a:latin typeface="Futura"/>
                <a:ea typeface="Futura"/>
                <a:cs typeface="Futura"/>
                <a:sym typeface="Futura"/>
              </a:defRPr>
            </a:lvl1pPr>
            <a:lvl2pPr marL="734785" indent="-353785" algn="ctr">
              <a:spcBef>
                <a:spcPts val="0"/>
              </a:spcBef>
              <a:buSzPct val="75000"/>
              <a:buChar char="•"/>
              <a:defRPr sz="2600" cap="all" spc="233">
                <a:latin typeface="Futura"/>
                <a:ea typeface="Futura"/>
                <a:cs typeface="Futura"/>
                <a:sym typeface="Futura"/>
              </a:defRPr>
            </a:lvl2pPr>
            <a:lvl3pPr marL="1115785" indent="-353785" algn="ctr">
              <a:spcBef>
                <a:spcPts val="0"/>
              </a:spcBef>
              <a:buSzPct val="75000"/>
              <a:buChar char="•"/>
              <a:defRPr sz="2600" cap="all" spc="233">
                <a:latin typeface="Futura"/>
                <a:ea typeface="Futura"/>
                <a:cs typeface="Futura"/>
                <a:sym typeface="Futura"/>
              </a:defRPr>
            </a:lvl3pPr>
            <a:lvl4pPr marL="1496785" indent="-353785" algn="ctr">
              <a:spcBef>
                <a:spcPts val="0"/>
              </a:spcBef>
              <a:buSzPct val="75000"/>
              <a:buChar char="•"/>
              <a:defRPr sz="2600" cap="all" spc="233">
                <a:latin typeface="Futura"/>
                <a:ea typeface="Futura"/>
                <a:cs typeface="Futura"/>
                <a:sym typeface="Futura"/>
              </a:defRPr>
            </a:lvl4pPr>
            <a:lvl5pPr marL="1877785" indent="-353785" algn="ctr">
              <a:spcBef>
                <a:spcPts val="0"/>
              </a:spcBef>
              <a:buSzPct val="75000"/>
              <a:buChar char="•"/>
              <a:defRPr sz="2600" cap="all" spc="233">
                <a:latin typeface="Futura"/>
                <a:ea typeface="Futura"/>
                <a:cs typeface="Futura"/>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85" name="Title Text"/>
          <p:cNvSpPr txBox="1">
            <a:spLocks noGrp="1"/>
          </p:cNvSpPr>
          <p:nvPr>
            <p:ph type="title"/>
          </p:nvPr>
        </p:nvSpPr>
        <p:spPr>
          <a:prstGeom prst="rect">
            <a:avLst/>
          </a:prstGeom>
        </p:spPr>
        <p:txBody>
          <a:bodyPr/>
          <a:lstStyle/>
          <a:p>
            <a:r>
              <a:t>Title Text</a:t>
            </a:r>
          </a:p>
        </p:txBody>
      </p:sp>
      <p:sp>
        <p:nvSpPr>
          <p:cNvPr id="86" name="Rectangle"/>
          <p:cNvSpPr>
            <a:spLocks noGrp="1"/>
          </p:cNvSpPr>
          <p:nvPr>
            <p:ph type="body" sz="half" idx="14"/>
          </p:nvPr>
        </p:nvSpPr>
        <p:spPr>
          <a:xfrm>
            <a:off x="673100" y="2603500"/>
            <a:ext cx="4775200" cy="6019800"/>
          </a:xfrm>
          <a:prstGeom prst="rect">
            <a:avLst/>
          </a:prstGeom>
        </p:spPr>
        <p:txBody>
          <a:bodyPr anchor="t"/>
          <a:lstStyle/>
          <a:p>
            <a:pPr marL="381000" indent="-381000">
              <a:spcBef>
                <a:spcPts val="2800"/>
              </a:spcBef>
              <a:buClr>
                <a:srgbClr val="9A958E"/>
              </a:buClr>
              <a:buSzPct val="75000"/>
              <a:buChar char="•"/>
              <a:defRPr sz="2400" spc="0"/>
            </a:pPr>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73100" y="1320800"/>
            <a:ext cx="11658600" cy="746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6338817" y="9232900"/>
            <a:ext cx="327168" cy="337605"/>
          </a:xfrm>
          <a:prstGeom prst="rect">
            <a:avLst/>
          </a:prstGeom>
          <a:ln w="12700">
            <a:miter lim="400000"/>
          </a:ln>
        </p:spPr>
        <p:txBody>
          <a:bodyPr wrap="none" lIns="50800" tIns="50800" rIns="50800" bIns="50800">
            <a:spAutoFit/>
          </a:bodyPr>
          <a:lstStyle>
            <a:lvl1pPr>
              <a:defRPr sz="1400" cap="all" spc="28">
                <a:solidFill>
                  <a:srgbClr val="9A958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1pPr>
      <a:lvl2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2pPr>
      <a:lvl3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3pPr>
      <a:lvl4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4pPr>
      <a:lvl5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5pPr>
      <a:lvl6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6pPr>
      <a:lvl7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7pPr>
      <a:lvl8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8pPr>
      <a:lvl9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Futura"/>
          <a:ea typeface="Futura"/>
          <a:cs typeface="Futura"/>
          <a:sym typeface="Futura"/>
        </a:defRPr>
      </a:lvl9pPr>
    </p:titleStyle>
    <p:bodyStyle>
      <a:lvl1pPr marL="0" marR="0" indent="0" algn="l" defTabSz="457200" rtl="0" latinLnBrk="0">
        <a:lnSpc>
          <a:spcPct val="100000"/>
        </a:lnSpc>
        <a:spcBef>
          <a:spcPts val="3400"/>
        </a:spcBef>
        <a:spcAft>
          <a:spcPts val="0"/>
        </a:spcAft>
        <a:buClrTx/>
        <a:buSzTx/>
        <a:buFontTx/>
        <a:buNone/>
        <a:tabLst/>
        <a:defRPr sz="2800" b="0" i="0" u="none" strike="noStrike" cap="none" spc="56" baseline="0">
          <a:ln>
            <a:noFill/>
          </a:ln>
          <a:solidFill>
            <a:srgbClr val="5B5854"/>
          </a:solidFill>
          <a:uFillTx/>
          <a:latin typeface="Avenir Medium"/>
          <a:ea typeface="Avenir Medium"/>
          <a:cs typeface="Avenir Medium"/>
          <a:sym typeface="Avenir Medium"/>
        </a:defRPr>
      </a:lvl1pPr>
      <a:lvl2pPr marL="0" marR="0" indent="0" algn="l" defTabSz="457200" rtl="0" latinLnBrk="0">
        <a:lnSpc>
          <a:spcPct val="100000"/>
        </a:lnSpc>
        <a:spcBef>
          <a:spcPts val="3400"/>
        </a:spcBef>
        <a:spcAft>
          <a:spcPts val="0"/>
        </a:spcAft>
        <a:buClrTx/>
        <a:buSzTx/>
        <a:buFontTx/>
        <a:buNone/>
        <a:tabLst/>
        <a:defRPr sz="2800" b="0" i="0" u="none" strike="noStrike" cap="none" spc="56" baseline="0">
          <a:ln>
            <a:noFill/>
          </a:ln>
          <a:solidFill>
            <a:srgbClr val="5B5854"/>
          </a:solidFill>
          <a:uFillTx/>
          <a:latin typeface="Avenir Medium"/>
          <a:ea typeface="Avenir Medium"/>
          <a:cs typeface="Avenir Medium"/>
          <a:sym typeface="Avenir Medium"/>
        </a:defRPr>
      </a:lvl2pPr>
      <a:lvl3pPr marL="0" marR="0" indent="0" algn="l" defTabSz="457200" rtl="0" latinLnBrk="0">
        <a:lnSpc>
          <a:spcPct val="100000"/>
        </a:lnSpc>
        <a:spcBef>
          <a:spcPts val="3400"/>
        </a:spcBef>
        <a:spcAft>
          <a:spcPts val="0"/>
        </a:spcAft>
        <a:buClrTx/>
        <a:buSzTx/>
        <a:buFontTx/>
        <a:buNone/>
        <a:tabLst/>
        <a:defRPr sz="2800" b="0" i="0" u="none" strike="noStrike" cap="none" spc="56" baseline="0">
          <a:ln>
            <a:noFill/>
          </a:ln>
          <a:solidFill>
            <a:srgbClr val="5B5854"/>
          </a:solidFill>
          <a:uFillTx/>
          <a:latin typeface="Avenir Medium"/>
          <a:ea typeface="Avenir Medium"/>
          <a:cs typeface="Avenir Medium"/>
          <a:sym typeface="Avenir Medium"/>
        </a:defRPr>
      </a:lvl3pPr>
      <a:lvl4pPr marL="0" marR="0" indent="0" algn="l" defTabSz="457200" rtl="0" latinLnBrk="0">
        <a:lnSpc>
          <a:spcPct val="100000"/>
        </a:lnSpc>
        <a:spcBef>
          <a:spcPts val="3400"/>
        </a:spcBef>
        <a:spcAft>
          <a:spcPts val="0"/>
        </a:spcAft>
        <a:buClrTx/>
        <a:buSzTx/>
        <a:buFontTx/>
        <a:buNone/>
        <a:tabLst/>
        <a:defRPr sz="2800" b="0" i="0" u="none" strike="noStrike" cap="none" spc="56" baseline="0">
          <a:ln>
            <a:noFill/>
          </a:ln>
          <a:solidFill>
            <a:srgbClr val="5B5854"/>
          </a:solidFill>
          <a:uFillTx/>
          <a:latin typeface="Avenir Medium"/>
          <a:ea typeface="Avenir Medium"/>
          <a:cs typeface="Avenir Medium"/>
          <a:sym typeface="Avenir Medium"/>
        </a:defRPr>
      </a:lvl4pPr>
      <a:lvl5pPr marL="0" marR="0" indent="0" algn="l" defTabSz="457200" rtl="0" latinLnBrk="0">
        <a:lnSpc>
          <a:spcPct val="100000"/>
        </a:lnSpc>
        <a:spcBef>
          <a:spcPts val="3400"/>
        </a:spcBef>
        <a:spcAft>
          <a:spcPts val="0"/>
        </a:spcAft>
        <a:buClrTx/>
        <a:buSzTx/>
        <a:buFontTx/>
        <a:buNone/>
        <a:tabLst/>
        <a:defRPr sz="2800" b="0" i="0" u="none" strike="noStrike" cap="none" spc="56" baseline="0">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Tx/>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Tx/>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Tx/>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Tx/>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1pPr>
      <a:lvl2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2pPr>
      <a:lvl3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3pPr>
      <a:lvl4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4pPr>
      <a:lvl5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5pPr>
      <a:lvl6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6pPr>
      <a:lvl7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7pPr>
      <a:lvl8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8pPr>
      <a:lvl9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reating a ecosystems model in net logo"/>
          <p:cNvSpPr txBox="1">
            <a:spLocks noGrp="1"/>
          </p:cNvSpPr>
          <p:nvPr>
            <p:ph type="title"/>
          </p:nvPr>
        </p:nvSpPr>
        <p:spPr>
          <a:prstGeom prst="rect">
            <a:avLst/>
          </a:prstGeom>
        </p:spPr>
        <p:txBody>
          <a:bodyPr/>
          <a:lstStyle>
            <a:lvl1pPr defTabSz="303580">
              <a:defRPr sz="6889" spc="83"/>
            </a:lvl1pPr>
          </a:lstStyle>
          <a:p>
            <a:r>
              <a:t>creating a ecosystems model in net logo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ONGRATULATIONS!"/>
          <p:cNvSpPr txBox="1">
            <a:spLocks noGrp="1"/>
          </p:cNvSpPr>
          <p:nvPr>
            <p:ph type="title"/>
          </p:nvPr>
        </p:nvSpPr>
        <p:spPr>
          <a:prstGeom prst="rect">
            <a:avLst/>
          </a:prstGeom>
        </p:spPr>
        <p:txBody>
          <a:bodyPr/>
          <a:lstStyle>
            <a:lvl1pPr defTabSz="452627">
              <a:defRPr sz="3900" spc="0"/>
            </a:lvl1pPr>
          </a:lstStyle>
          <a:p>
            <a:r>
              <a:t>CONGRATULATIONS!</a:t>
            </a:r>
          </a:p>
        </p:txBody>
      </p:sp>
      <p:sp>
        <p:nvSpPr>
          <p:cNvPr id="194" name="Slide Number"/>
          <p:cNvSpPr txBox="1">
            <a:spLocks noGrp="1"/>
          </p:cNvSpPr>
          <p:nvPr>
            <p:ph type="sldNum" sz="quarter" idx="4294967295"/>
          </p:nvPr>
        </p:nvSpPr>
        <p:spPr>
          <a:xfrm>
            <a:off x="6337298" y="9232900"/>
            <a:ext cx="330206"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95" name="You are finished with the setup code.…"/>
          <p:cNvSpPr txBox="1">
            <a:spLocks noGrp="1"/>
          </p:cNvSpPr>
          <p:nvPr>
            <p:ph type="body" idx="4294967295"/>
          </p:nvPr>
        </p:nvSpPr>
        <p:spPr>
          <a:xfrm>
            <a:off x="673100" y="1727200"/>
            <a:ext cx="11785600" cy="7581900"/>
          </a:xfrm>
          <a:prstGeom prst="rect">
            <a:avLst/>
          </a:prstGeom>
        </p:spPr>
        <p:txBody>
          <a:bodyPr anchor="t"/>
          <a:lstStyle/>
          <a:p>
            <a:pPr>
              <a:buClr>
                <a:srgbClr val="9A958E"/>
              </a:buClr>
              <a:defRPr spc="0"/>
            </a:pPr>
            <a:r>
              <a:t>You are finished with the setup code. </a:t>
            </a:r>
          </a:p>
          <a:p>
            <a:pPr>
              <a:buClr>
                <a:srgbClr val="9A958E"/>
              </a:buClr>
              <a:defRPr spc="0"/>
            </a:pPr>
            <a:r>
              <a:t>Review:</a:t>
            </a:r>
          </a:p>
        </p:txBody>
      </p:sp>
      <p:graphicFrame>
        <p:nvGraphicFramePr>
          <p:cNvPr id="196" name="Table"/>
          <p:cNvGraphicFramePr/>
          <p:nvPr/>
        </p:nvGraphicFramePr>
        <p:xfrm>
          <a:off x="2959100" y="2628900"/>
          <a:ext cx="5829300" cy="6451600"/>
        </p:xfrm>
        <a:graphic>
          <a:graphicData uri="http://schemas.openxmlformats.org/drawingml/2006/table">
            <a:tbl>
              <a:tblPr bandRow="1">
                <a:tableStyleId>{4C3C2611-4C71-4FC5-86AE-919BDF0F9419}</a:tableStyleId>
              </a:tblPr>
              <a:tblGrid>
                <a:gridCol w="2127051">
                  <a:extLst>
                    <a:ext uri="{9D8B030D-6E8A-4147-A177-3AD203B41FA5}">
                      <a16:colId xmlns:a16="http://schemas.microsoft.com/office/drawing/2014/main" val="20000"/>
                    </a:ext>
                  </a:extLst>
                </a:gridCol>
                <a:gridCol w="1851124">
                  <a:extLst>
                    <a:ext uri="{9D8B030D-6E8A-4147-A177-3AD203B41FA5}">
                      <a16:colId xmlns:a16="http://schemas.microsoft.com/office/drawing/2014/main" val="20001"/>
                    </a:ext>
                  </a:extLst>
                </a:gridCol>
                <a:gridCol w="1851124">
                  <a:extLst>
                    <a:ext uri="{9D8B030D-6E8A-4147-A177-3AD203B41FA5}">
                      <a16:colId xmlns:a16="http://schemas.microsoft.com/office/drawing/2014/main" val="20002"/>
                    </a:ext>
                  </a:extLst>
                </a:gridCol>
              </a:tblGrid>
              <a:tr h="1075266">
                <a:tc>
                  <a:txBody>
                    <a:bodyPr/>
                    <a:lstStyle/>
                    <a:p>
                      <a:pPr defTabSz="914400">
                        <a:defRPr sz="1800" cap="none" spc="0">
                          <a:solidFill>
                            <a:srgbClr val="000000"/>
                          </a:solidFill>
                        </a:defRPr>
                      </a:pPr>
                      <a:r>
                        <a:rPr sz="2200">
                          <a:solidFill>
                            <a:srgbClr val="5B5854"/>
                          </a:solidFill>
                        </a:rPr>
                        <a:t>Concepts</a:t>
                      </a:r>
                    </a:p>
                  </a:txBody>
                  <a:tcPr marL="50800" marR="50800" marT="50800" marB="50800" anchor="ctr" horzOverflow="overflow">
                    <a:lnL w="12700">
                      <a:miter lim="400000"/>
                    </a:lnL>
                    <a:lnT w="12700">
                      <a:miter lim="400000"/>
                    </a:lnT>
                  </a:tcPr>
                </a:tc>
                <a:tc>
                  <a:txBody>
                    <a:bodyPr/>
                    <a:lstStyle/>
                    <a:p>
                      <a:pPr defTabSz="914400">
                        <a:defRPr sz="1800" cap="none" spc="0">
                          <a:solidFill>
                            <a:srgbClr val="000000"/>
                          </a:solidFill>
                        </a:defRPr>
                      </a:pPr>
                      <a:r>
                        <a:rPr sz="2200">
                          <a:solidFill>
                            <a:srgbClr val="5B5854"/>
                          </a:solidFill>
                        </a:rPr>
                        <a:t>Types</a:t>
                      </a:r>
                    </a:p>
                  </a:txBody>
                  <a:tcPr marL="50800" marR="50800" marT="50800" marB="50800" anchor="ctr" horzOverflow="overflow">
                    <a:lnT w="12700">
                      <a:miter lim="400000"/>
                    </a:lnT>
                  </a:tcPr>
                </a:tc>
                <a:tc>
                  <a:txBody>
                    <a:bodyPr/>
                    <a:lstStyle/>
                    <a:p>
                      <a:pPr defTabSz="914400">
                        <a:defRPr sz="1800" cap="none" spc="0">
                          <a:solidFill>
                            <a:srgbClr val="000000"/>
                          </a:solidFill>
                        </a:defRPr>
                      </a:pPr>
                      <a:r>
                        <a:rPr sz="2200">
                          <a:solidFill>
                            <a:srgbClr val="5B5854"/>
                          </a:solidFill>
                        </a:rPr>
                        <a:t>NetLogo commands</a:t>
                      </a:r>
                    </a:p>
                  </a:txBody>
                  <a:tcPr marL="50800" marR="50800" marT="50800" marB="50800" anchor="ctr" horzOverflow="overflow">
                    <a:lnR w="12700">
                      <a:miter lim="400000"/>
                    </a:lnR>
                    <a:lnT w="12700">
                      <a:miter lim="400000"/>
                    </a:lnT>
                  </a:tcPr>
                </a:tc>
                <a:extLst>
                  <a:ext uri="{0D108BD9-81ED-4DB2-BD59-A6C34878D82A}">
                    <a16:rowId xmlns:a16="http://schemas.microsoft.com/office/drawing/2014/main" val="10000"/>
                  </a:ext>
                </a:extLst>
              </a:tr>
              <a:tr h="1075266">
                <a:tc>
                  <a:txBody>
                    <a:bodyPr/>
                    <a:lstStyle/>
                    <a:p>
                      <a:pPr defTabSz="914400">
                        <a:defRPr sz="1800" cap="none" spc="0">
                          <a:solidFill>
                            <a:srgbClr val="000000"/>
                          </a:solidFill>
                        </a:defRPr>
                      </a:pPr>
                      <a:r>
                        <a:rPr sz="2200">
                          <a:solidFill>
                            <a:srgbClr val="5B5854"/>
                          </a:solidFill>
                        </a:rPr>
                        <a:t>agents</a:t>
                      </a:r>
                    </a:p>
                  </a:txBody>
                  <a:tcPr marL="50800" marR="50800" marT="50800" marB="50800" anchor="ctr" horzOverflow="overflow">
                    <a:lnL w="12700">
                      <a:miter lim="400000"/>
                    </a:lnL>
                  </a:tcPr>
                </a:tc>
                <a:tc>
                  <a:txBody>
                    <a:bodyPr/>
                    <a:lstStyle/>
                    <a:p>
                      <a:pPr defTabSz="914400">
                        <a:defRPr sz="2200" cap="none" spc="0"/>
                      </a:pPr>
                      <a:r>
                        <a:t>turtle</a:t>
                      </a:r>
                    </a:p>
                    <a:p>
                      <a:pPr defTabSz="914400">
                        <a:defRPr sz="2200" cap="none" spc="0"/>
                      </a:pPr>
                      <a:r>
                        <a:t>patch</a:t>
                      </a:r>
                    </a:p>
                    <a:p>
                      <a:pPr defTabSz="914400">
                        <a:defRPr sz="2200" cap="none" spc="0"/>
                      </a:pPr>
                      <a:r>
                        <a:t>world</a:t>
                      </a:r>
                    </a:p>
                  </a:txBody>
                  <a:tcPr marL="50800" marR="50800" marT="50800" marB="50800" anchor="ctr" horzOverflow="overflow"/>
                </a:tc>
                <a:tc>
                  <a:txBody>
                    <a:bodyPr/>
                    <a:lstStyle/>
                    <a:p>
                      <a:pPr defTabSz="914400">
                        <a:defRPr sz="2200" cap="none" spc="0"/>
                      </a:pPr>
                      <a:r>
                        <a:t>ask-turtles</a:t>
                      </a:r>
                    </a:p>
                    <a:p>
                      <a:pPr defTabSz="914400">
                        <a:defRPr sz="2200" cap="none" spc="0"/>
                      </a:pPr>
                      <a:r>
                        <a:t>ask-patches</a:t>
                      </a:r>
                    </a:p>
                  </a:txBody>
                  <a:tcPr marL="50800" marR="50800" marT="50800" marB="50800" anchor="ctr" horzOverflow="overflow">
                    <a:lnR w="12700">
                      <a:miter lim="400000"/>
                    </a:lnR>
                  </a:tcPr>
                </a:tc>
                <a:extLst>
                  <a:ext uri="{0D108BD9-81ED-4DB2-BD59-A6C34878D82A}">
                    <a16:rowId xmlns:a16="http://schemas.microsoft.com/office/drawing/2014/main" val="10001"/>
                  </a:ext>
                </a:extLst>
              </a:tr>
              <a:tr h="1075266">
                <a:tc>
                  <a:txBody>
                    <a:bodyPr/>
                    <a:lstStyle/>
                    <a:p>
                      <a:pPr defTabSz="914400">
                        <a:defRPr sz="1800" cap="none" spc="0">
                          <a:solidFill>
                            <a:srgbClr val="000000"/>
                          </a:solidFill>
                        </a:defRPr>
                      </a:pPr>
                      <a:r>
                        <a:rPr sz="2200">
                          <a:solidFill>
                            <a:srgbClr val="5B5854"/>
                          </a:solidFill>
                        </a:rPr>
                        <a:t>variables</a:t>
                      </a:r>
                    </a:p>
                  </a:txBody>
                  <a:tcPr marL="50800" marR="50800" marT="50800" marB="50800" anchor="ctr" horzOverflow="overflow">
                    <a:lnL w="12700">
                      <a:miter lim="400000"/>
                    </a:lnL>
                  </a:tcPr>
                </a:tc>
                <a:tc>
                  <a:txBody>
                    <a:bodyPr/>
                    <a:lstStyle/>
                    <a:p>
                      <a:pPr defTabSz="914400">
                        <a:defRPr sz="1800" cap="none" spc="0">
                          <a:solidFill>
                            <a:srgbClr val="000000"/>
                          </a:solidFill>
                        </a:defRPr>
                      </a:pPr>
                      <a:r>
                        <a:rPr sz="2200">
                          <a:solidFill>
                            <a:srgbClr val="5B5854"/>
                          </a:solidFill>
                        </a:rPr>
                        <a:t>agent (turtle)</a:t>
                      </a:r>
                    </a:p>
                  </a:txBody>
                  <a:tcPr marL="50800" marR="50800" marT="50800" marB="50800" anchor="ctr" horzOverflow="overflow"/>
                </a:tc>
                <a:tc>
                  <a:txBody>
                    <a:bodyPr/>
                    <a:lstStyle/>
                    <a:p>
                      <a:pPr defTabSz="914400">
                        <a:defRPr sz="2200" cap="none" spc="0"/>
                      </a:pPr>
                      <a:endParaRPr/>
                    </a:p>
                  </a:txBody>
                  <a:tcPr marL="50800" marR="50800" marT="50800" marB="50800" anchor="ctr" horzOverflow="overflow">
                    <a:lnR w="12700">
                      <a:miter lim="400000"/>
                    </a:lnR>
                  </a:tcPr>
                </a:tc>
                <a:extLst>
                  <a:ext uri="{0D108BD9-81ED-4DB2-BD59-A6C34878D82A}">
                    <a16:rowId xmlns:a16="http://schemas.microsoft.com/office/drawing/2014/main" val="10002"/>
                  </a:ext>
                </a:extLst>
              </a:tr>
              <a:tr h="1075266">
                <a:tc>
                  <a:txBody>
                    <a:bodyPr/>
                    <a:lstStyle/>
                    <a:p>
                      <a:pPr defTabSz="914400">
                        <a:defRPr sz="1800" cap="none" spc="0">
                          <a:solidFill>
                            <a:srgbClr val="000000"/>
                          </a:solidFill>
                        </a:defRPr>
                      </a:pPr>
                      <a:r>
                        <a:rPr sz="2200">
                          <a:solidFill>
                            <a:srgbClr val="5B5854"/>
                          </a:solidFill>
                        </a:rPr>
                        <a:t>conditionals</a:t>
                      </a:r>
                    </a:p>
                  </a:txBody>
                  <a:tcPr marL="50800" marR="50800" marT="50800" marB="50800" anchor="ctr" horzOverflow="overflow">
                    <a:lnL w="12700">
                      <a:miter lim="400000"/>
                    </a:lnL>
                  </a:tcPr>
                </a:tc>
                <a:tc>
                  <a:txBody>
                    <a:bodyPr/>
                    <a:lstStyle/>
                    <a:p>
                      <a:pPr defTabSz="914400">
                        <a:defRPr sz="2200" cap="none" spc="0"/>
                      </a:pPr>
                      <a:endParaRPr/>
                    </a:p>
                  </a:txBody>
                  <a:tcPr marL="50800" marR="50800" marT="50800" marB="50800" anchor="ctr" horzOverflow="overflow"/>
                </a:tc>
                <a:tc>
                  <a:txBody>
                    <a:bodyPr/>
                    <a:lstStyle/>
                    <a:p>
                      <a:pPr defTabSz="914400">
                        <a:defRPr sz="2200" cap="none" spc="0"/>
                      </a:pPr>
                      <a:r>
                        <a:t>if</a:t>
                      </a:r>
                    </a:p>
                    <a:p>
                      <a:pPr defTabSz="914400">
                        <a:defRPr sz="2200" cap="none" spc="0"/>
                      </a:pPr>
                      <a:r>
                        <a:t>ifelse</a:t>
                      </a:r>
                    </a:p>
                  </a:txBody>
                  <a:tcPr marL="50800" marR="50800" marT="50800" marB="50800" anchor="ctr" horzOverflow="overflow">
                    <a:lnR w="12700">
                      <a:miter lim="400000"/>
                    </a:lnR>
                  </a:tcPr>
                </a:tc>
                <a:extLst>
                  <a:ext uri="{0D108BD9-81ED-4DB2-BD59-A6C34878D82A}">
                    <a16:rowId xmlns:a16="http://schemas.microsoft.com/office/drawing/2014/main" val="10003"/>
                  </a:ext>
                </a:extLst>
              </a:tr>
              <a:tr h="1075266">
                <a:tc>
                  <a:txBody>
                    <a:bodyPr/>
                    <a:lstStyle/>
                    <a:p>
                      <a:pPr defTabSz="914400">
                        <a:defRPr sz="1800" cap="none" spc="0">
                          <a:solidFill>
                            <a:srgbClr val="000000"/>
                          </a:solidFill>
                        </a:defRPr>
                      </a:pPr>
                      <a:r>
                        <a:rPr sz="2200">
                          <a:solidFill>
                            <a:srgbClr val="5B5854"/>
                          </a:solidFill>
                        </a:rPr>
                        <a:t>procedures</a:t>
                      </a:r>
                    </a:p>
                  </a:txBody>
                  <a:tcPr marL="50800" marR="50800" marT="50800" marB="50800" anchor="ctr" horzOverflow="overflow">
                    <a:lnL w="12700">
                      <a:miter lim="400000"/>
                    </a:lnL>
                  </a:tcPr>
                </a:tc>
                <a:tc>
                  <a:txBody>
                    <a:bodyPr/>
                    <a:lstStyle/>
                    <a:p>
                      <a:pPr defTabSz="914400">
                        <a:defRPr sz="2200" cap="none" spc="0"/>
                      </a:pPr>
                      <a:endParaRPr/>
                    </a:p>
                  </a:txBody>
                  <a:tcPr marL="50800" marR="50800" marT="50800" marB="50800" anchor="ctr" horzOverflow="overflow"/>
                </a:tc>
                <a:tc>
                  <a:txBody>
                    <a:bodyPr/>
                    <a:lstStyle/>
                    <a:p>
                      <a:pPr defTabSz="914400">
                        <a:defRPr sz="2200" cap="none" spc="0"/>
                      </a:pPr>
                      <a:r>
                        <a:t>to</a:t>
                      </a:r>
                    </a:p>
                    <a:p>
                      <a:pPr defTabSz="914400">
                        <a:defRPr sz="2200" cap="none" spc="0"/>
                      </a:pPr>
                      <a:r>
                        <a:t>end</a:t>
                      </a:r>
                    </a:p>
                  </a:txBody>
                  <a:tcPr marL="50800" marR="50800" marT="50800" marB="50800" anchor="ctr" horzOverflow="overflow">
                    <a:lnR w="12700">
                      <a:miter lim="400000"/>
                    </a:lnR>
                  </a:tcPr>
                </a:tc>
                <a:extLst>
                  <a:ext uri="{0D108BD9-81ED-4DB2-BD59-A6C34878D82A}">
                    <a16:rowId xmlns:a16="http://schemas.microsoft.com/office/drawing/2014/main" val="10004"/>
                  </a:ext>
                </a:extLst>
              </a:tr>
              <a:tr h="1075266">
                <a:tc>
                  <a:txBody>
                    <a:bodyPr/>
                    <a:lstStyle/>
                    <a:p>
                      <a:pPr defTabSz="914400">
                        <a:defRPr sz="1800" cap="none" spc="0">
                          <a:solidFill>
                            <a:srgbClr val="000000"/>
                          </a:solidFill>
                        </a:defRPr>
                      </a:pPr>
                      <a:r>
                        <a:rPr sz="2200">
                          <a:solidFill>
                            <a:srgbClr val="5B5854"/>
                          </a:solidFill>
                        </a:rPr>
                        <a:t>Tabs</a:t>
                      </a:r>
                    </a:p>
                  </a:txBody>
                  <a:tcPr marL="50800" marR="50800" marT="50800" marB="50800" anchor="ctr" horzOverflow="overflow">
                    <a:lnL w="12700">
                      <a:miter lim="400000"/>
                    </a:lnL>
                    <a:lnB w="12700">
                      <a:miter lim="400000"/>
                    </a:lnB>
                  </a:tcPr>
                </a:tc>
                <a:tc>
                  <a:txBody>
                    <a:bodyPr/>
                    <a:lstStyle/>
                    <a:p>
                      <a:pPr defTabSz="914400">
                        <a:defRPr sz="2200" cap="none" spc="0"/>
                      </a:pPr>
                      <a:r>
                        <a:t>Interface</a:t>
                      </a:r>
                    </a:p>
                    <a:p>
                      <a:pPr defTabSz="914400">
                        <a:defRPr sz="2200" cap="none" spc="0"/>
                      </a:pPr>
                      <a:r>
                        <a:t>Info</a:t>
                      </a:r>
                    </a:p>
                    <a:p>
                      <a:pPr defTabSz="914400">
                        <a:defRPr sz="2200" cap="none" spc="0"/>
                      </a:pPr>
                      <a:r>
                        <a:t>Code</a:t>
                      </a:r>
                    </a:p>
                  </a:txBody>
                  <a:tcPr marL="50800" marR="50800" marT="50800" marB="50800" anchor="ctr" horzOverflow="overflow">
                    <a:lnB w="12700">
                      <a:miter lim="400000"/>
                    </a:lnB>
                  </a:tcPr>
                </a:tc>
                <a:tc>
                  <a:txBody>
                    <a:bodyPr/>
                    <a:lstStyle/>
                    <a:p>
                      <a:pPr defTabSz="914400">
                        <a:defRPr sz="2200" cap="none" spc="0"/>
                      </a:pPr>
                      <a:endParaRPr/>
                    </a:p>
                  </a:txBody>
                  <a:tcPr marL="50800" marR="50800" marT="50800" marB="50800"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new procedures - GO Button"/>
          <p:cNvSpPr txBox="1">
            <a:spLocks noGrp="1"/>
          </p:cNvSpPr>
          <p:nvPr>
            <p:ph type="title"/>
          </p:nvPr>
        </p:nvSpPr>
        <p:spPr>
          <a:prstGeom prst="rect">
            <a:avLst/>
          </a:prstGeom>
        </p:spPr>
        <p:txBody>
          <a:bodyPr/>
          <a:lstStyle>
            <a:lvl1pPr defTabSz="406908">
              <a:defRPr sz="3500" spc="0"/>
            </a:lvl1pPr>
          </a:lstStyle>
          <a:p>
            <a:r>
              <a:t>new procedures - GO Button</a:t>
            </a:r>
          </a:p>
        </p:txBody>
      </p:sp>
      <p:sp>
        <p:nvSpPr>
          <p:cNvPr id="199" name="Slide Number"/>
          <p:cNvSpPr txBox="1">
            <a:spLocks noGrp="1"/>
          </p:cNvSpPr>
          <p:nvPr>
            <p:ph type="sldNum" sz="quarter" idx="4294967295"/>
          </p:nvPr>
        </p:nvSpPr>
        <p:spPr>
          <a:xfrm>
            <a:off x="6344937" y="9232900"/>
            <a:ext cx="314927"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00" name="Create a go procedure - everything that should happen when you push the go button on the interface.  This is a “forever” button - it will call all the procedures, in the order you place them, repeatedly until you click the button again.  Under your setup procedure, type:…"/>
          <p:cNvSpPr txBox="1">
            <a:spLocks noGrp="1"/>
          </p:cNvSpPr>
          <p:nvPr>
            <p:ph type="body" idx="4294967295"/>
          </p:nvPr>
        </p:nvSpPr>
        <p:spPr>
          <a:xfrm>
            <a:off x="673100" y="2387600"/>
            <a:ext cx="11658600" cy="6451600"/>
          </a:xfrm>
          <a:prstGeom prst="rect">
            <a:avLst/>
          </a:prstGeom>
        </p:spPr>
        <p:txBody>
          <a:bodyPr anchor="t"/>
          <a:lstStyle/>
          <a:p>
            <a:pPr defTabSz="438911">
              <a:spcBef>
                <a:spcPts val="3200"/>
              </a:spcBef>
              <a:buClr>
                <a:srgbClr val="9A958E"/>
              </a:buClr>
              <a:defRPr sz="2600" spc="0"/>
            </a:pPr>
            <a:r>
              <a:t>Create a go procedure - everything that should happen when you push the go button on the interface.  This is a “forever” button - it will call all the procedures, in the order you place them, repeatedly until you click the button again.  Under your setup procedure, type:</a:t>
            </a:r>
          </a:p>
          <a:p>
            <a:pPr defTabSz="438911">
              <a:spcBef>
                <a:spcPts val="3200"/>
              </a:spcBef>
              <a:buClr>
                <a:srgbClr val="9A958E"/>
              </a:buClr>
              <a:defRPr sz="2600" spc="0"/>
            </a:pPr>
            <a:r>
              <a:t>to go</a:t>
            </a:r>
          </a:p>
          <a:p>
            <a:pPr defTabSz="438911">
              <a:spcBef>
                <a:spcPts val="3200"/>
              </a:spcBef>
              <a:buClr>
                <a:srgbClr val="9A958E"/>
              </a:buClr>
              <a:defRPr sz="2600" spc="0"/>
            </a:pPr>
            <a:r>
              <a:t>end</a:t>
            </a:r>
            <a:endParaRPr spc="52"/>
          </a:p>
          <a:p>
            <a:pPr defTabSz="438911">
              <a:spcBef>
                <a:spcPts val="3200"/>
              </a:spcBef>
              <a:buClr>
                <a:srgbClr val="9A958E"/>
              </a:buClr>
              <a:defRPr sz="2600" spc="0"/>
            </a:pPr>
            <a:r>
              <a:rPr spc="52"/>
              <a:t>Inside the procedure, type “tick” so the computer will count the ticks as the program runs.  </a:t>
            </a:r>
          </a:p>
          <a:p>
            <a:pPr defTabSz="438911">
              <a:spcBef>
                <a:spcPts val="3200"/>
              </a:spcBef>
              <a:buClr>
                <a:srgbClr val="9A958E"/>
              </a:buClr>
              <a:defRPr sz="2600" spc="0"/>
            </a:pPr>
            <a:r>
              <a:rPr spc="52"/>
              <a:t>Next, think about everything we want the sheep to do.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o procedures"/>
          <p:cNvSpPr txBox="1">
            <a:spLocks noGrp="1"/>
          </p:cNvSpPr>
          <p:nvPr>
            <p:ph type="title"/>
          </p:nvPr>
        </p:nvSpPr>
        <p:spPr>
          <a:prstGeom prst="rect">
            <a:avLst/>
          </a:prstGeom>
        </p:spPr>
        <p:txBody>
          <a:bodyPr/>
          <a:lstStyle>
            <a:lvl1pPr defTabSz="406908">
              <a:defRPr sz="3500" spc="0"/>
            </a:lvl1pPr>
          </a:lstStyle>
          <a:p>
            <a:r>
              <a:t>Go procedures</a:t>
            </a:r>
          </a:p>
        </p:txBody>
      </p:sp>
      <p:sp>
        <p:nvSpPr>
          <p:cNvPr id="203" name="Slide Number"/>
          <p:cNvSpPr txBox="1">
            <a:spLocks noGrp="1"/>
          </p:cNvSpPr>
          <p:nvPr>
            <p:ph type="sldNum" sz="quarter" idx="4294967295"/>
          </p:nvPr>
        </p:nvSpPr>
        <p:spPr>
          <a:xfrm>
            <a:off x="6338990" y="9232900"/>
            <a:ext cx="326820"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04" name="The sheep need to:…"/>
          <p:cNvSpPr txBox="1">
            <a:spLocks noGrp="1"/>
          </p:cNvSpPr>
          <p:nvPr>
            <p:ph type="body" idx="4294967295"/>
          </p:nvPr>
        </p:nvSpPr>
        <p:spPr>
          <a:xfrm>
            <a:off x="673100" y="1727199"/>
            <a:ext cx="11658600" cy="7112001"/>
          </a:xfrm>
          <a:prstGeom prst="rect">
            <a:avLst/>
          </a:prstGeom>
        </p:spPr>
        <p:txBody>
          <a:bodyPr anchor="t"/>
          <a:lstStyle/>
          <a:p>
            <a:pPr defTabSz="438911">
              <a:spcBef>
                <a:spcPts val="3200"/>
              </a:spcBef>
              <a:buClr>
                <a:srgbClr val="9A958E"/>
              </a:buClr>
              <a:defRPr sz="3800" spc="0"/>
            </a:pPr>
            <a:r>
              <a:t>The sheep need to:</a:t>
            </a:r>
          </a:p>
          <a:p>
            <a:pPr marL="381000" indent="-381000" defTabSz="438911">
              <a:spcBef>
                <a:spcPts val="3200"/>
              </a:spcBef>
              <a:buSzPct val="100000"/>
              <a:buChar char="•"/>
              <a:defRPr sz="3800" spc="0"/>
            </a:pPr>
            <a:r>
              <a:t>walk around (and lose a little bit of energy)</a:t>
            </a:r>
          </a:p>
          <a:p>
            <a:pPr marL="381000" indent="-381000" defTabSz="438911">
              <a:spcBef>
                <a:spcPts val="3200"/>
              </a:spcBef>
              <a:buSzPct val="100000"/>
              <a:buChar char="•"/>
              <a:defRPr sz="3800" spc="0"/>
            </a:pPr>
            <a:r>
              <a:t>eat the grass (and gain energy)</a:t>
            </a:r>
          </a:p>
          <a:p>
            <a:pPr marL="381000" indent="-381000" defTabSz="438911">
              <a:spcBef>
                <a:spcPts val="3200"/>
              </a:spcBef>
              <a:buSzPct val="100000"/>
              <a:buChar char="•"/>
              <a:defRPr sz="3800" spc="0"/>
            </a:pPr>
            <a:r>
              <a:t>reproduce (if they get enough energy)</a:t>
            </a:r>
          </a:p>
          <a:p>
            <a:pPr marL="381000" indent="-381000" defTabSz="438911">
              <a:spcBef>
                <a:spcPts val="3200"/>
              </a:spcBef>
              <a:buSzPct val="100000"/>
              <a:buChar char="•"/>
              <a:defRPr sz="3800" spc="0"/>
            </a:pPr>
            <a:r>
              <a:t>die (if they lose all their energy)</a:t>
            </a:r>
          </a:p>
          <a:p>
            <a:pPr defTabSz="438911">
              <a:spcBef>
                <a:spcPts val="3200"/>
              </a:spcBef>
              <a:defRPr sz="3800" spc="0"/>
            </a:pPr>
            <a:r>
              <a:t>We also want the grass to grow as the model runs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eep procedures"/>
          <p:cNvSpPr txBox="1">
            <a:spLocks noGrp="1"/>
          </p:cNvSpPr>
          <p:nvPr>
            <p:ph type="title"/>
          </p:nvPr>
        </p:nvSpPr>
        <p:spPr>
          <a:prstGeom prst="rect">
            <a:avLst/>
          </a:prstGeom>
        </p:spPr>
        <p:txBody>
          <a:bodyPr/>
          <a:lstStyle>
            <a:lvl1pPr defTabSz="406908">
              <a:defRPr sz="3500" spc="0"/>
            </a:lvl1pPr>
          </a:lstStyle>
          <a:p>
            <a:r>
              <a:t>Sheep procedures</a:t>
            </a:r>
          </a:p>
        </p:txBody>
      </p:sp>
      <p:sp>
        <p:nvSpPr>
          <p:cNvPr id="207" name="Slide Number"/>
          <p:cNvSpPr txBox="1">
            <a:spLocks noGrp="1"/>
          </p:cNvSpPr>
          <p:nvPr>
            <p:ph type="sldNum" sz="quarter" idx="4294967295"/>
          </p:nvPr>
        </p:nvSpPr>
        <p:spPr>
          <a:xfrm>
            <a:off x="6338339" y="9232900"/>
            <a:ext cx="328122"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08" name="Your “go” procedure should look like this so far:…"/>
          <p:cNvSpPr txBox="1">
            <a:spLocks noGrp="1"/>
          </p:cNvSpPr>
          <p:nvPr>
            <p:ph type="body" idx="4294967295"/>
          </p:nvPr>
        </p:nvSpPr>
        <p:spPr>
          <a:xfrm>
            <a:off x="673100" y="1727200"/>
            <a:ext cx="11658600" cy="7112000"/>
          </a:xfrm>
          <a:prstGeom prst="rect">
            <a:avLst/>
          </a:prstGeom>
        </p:spPr>
        <p:txBody>
          <a:bodyPr anchor="t"/>
          <a:lstStyle/>
          <a:p>
            <a:pPr defTabSz="395019">
              <a:spcBef>
                <a:spcPts val="2800"/>
              </a:spcBef>
              <a:buClr>
                <a:srgbClr val="9A958E"/>
              </a:buClr>
              <a:defRPr sz="3420" spc="0"/>
            </a:pPr>
            <a:r>
              <a:t>Your “go” procedure should look like this so far:</a:t>
            </a:r>
          </a:p>
          <a:p>
            <a:pPr defTabSz="395019">
              <a:spcBef>
                <a:spcPts val="2800"/>
              </a:spcBef>
              <a:buClr>
                <a:srgbClr val="9A958E"/>
              </a:buClr>
              <a:defRPr sz="3420" spc="0"/>
            </a:pPr>
            <a:endParaRPr/>
          </a:p>
          <a:p>
            <a:pPr defTabSz="395019">
              <a:spcBef>
                <a:spcPts val="2800"/>
              </a:spcBef>
              <a:buClr>
                <a:srgbClr val="9A958E"/>
              </a:buClr>
              <a:defRPr sz="3420" spc="0"/>
            </a:pPr>
            <a:endParaRPr/>
          </a:p>
          <a:p>
            <a:pPr defTabSz="395019">
              <a:spcBef>
                <a:spcPts val="2800"/>
              </a:spcBef>
              <a:buClr>
                <a:srgbClr val="9A958E"/>
              </a:buClr>
              <a:defRPr sz="3420" spc="0"/>
            </a:pPr>
            <a:endParaRPr/>
          </a:p>
          <a:p>
            <a:pPr defTabSz="395019">
              <a:spcBef>
                <a:spcPts val="2800"/>
              </a:spcBef>
              <a:buClr>
                <a:srgbClr val="9A958E"/>
              </a:buClr>
              <a:defRPr sz="3420" spc="0"/>
            </a:pPr>
            <a:endParaRPr/>
          </a:p>
          <a:p>
            <a:pPr defTabSz="395019">
              <a:spcBef>
                <a:spcPts val="2800"/>
              </a:spcBef>
              <a:buClr>
                <a:srgbClr val="9A958E"/>
              </a:buClr>
              <a:defRPr sz="3420" spc="0"/>
            </a:pPr>
            <a:r>
              <a:t>Notice I have put a comment after ;; to explain to myself what I’m doing here</a:t>
            </a:r>
          </a:p>
          <a:p>
            <a:pPr defTabSz="395019">
              <a:spcBef>
                <a:spcPts val="2800"/>
              </a:spcBef>
              <a:buClr>
                <a:srgbClr val="9A958E"/>
              </a:buClr>
              <a:defRPr sz="3420" spc="0"/>
            </a:pPr>
            <a:r>
              <a:t>Finally, be sure your go ends with “end”</a:t>
            </a:r>
          </a:p>
        </p:txBody>
      </p:sp>
      <p:pic>
        <p:nvPicPr>
          <p:cNvPr id="209" name="Screen Shot 2018-10-07 at 3.19.10 PM.png" descr="Screen Shot 2018-10-07 at 3.19.10 PM.png"/>
          <p:cNvPicPr>
            <a:picLocks noChangeAspect="1"/>
          </p:cNvPicPr>
          <p:nvPr/>
        </p:nvPicPr>
        <p:blipFill>
          <a:blip r:embed="rId2">
            <a:extLst/>
          </a:blip>
          <a:stretch>
            <a:fillRect/>
          </a:stretch>
        </p:blipFill>
        <p:spPr>
          <a:xfrm>
            <a:off x="1690209" y="3019033"/>
            <a:ext cx="8114841" cy="312824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define procedures"/>
          <p:cNvSpPr txBox="1">
            <a:spLocks noGrp="1"/>
          </p:cNvSpPr>
          <p:nvPr>
            <p:ph type="title"/>
          </p:nvPr>
        </p:nvSpPr>
        <p:spPr>
          <a:prstGeom prst="rect">
            <a:avLst/>
          </a:prstGeom>
        </p:spPr>
        <p:txBody>
          <a:bodyPr/>
          <a:lstStyle>
            <a:lvl1pPr defTabSz="406908">
              <a:defRPr sz="3500" spc="0"/>
            </a:lvl1pPr>
          </a:lstStyle>
          <a:p>
            <a:r>
              <a:t>define procedures</a:t>
            </a:r>
          </a:p>
        </p:txBody>
      </p:sp>
      <p:sp>
        <p:nvSpPr>
          <p:cNvPr id="212" name="Slide Number"/>
          <p:cNvSpPr txBox="1">
            <a:spLocks noGrp="1"/>
          </p:cNvSpPr>
          <p:nvPr>
            <p:ph type="sldNum" sz="quarter" idx="4294967295"/>
          </p:nvPr>
        </p:nvSpPr>
        <p:spPr>
          <a:xfrm>
            <a:off x="6338990" y="9232900"/>
            <a:ext cx="326820"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13" name="We told the computer the names of all the procedures we want the sheep to follow (the words are all black in this list) but we haven’t been specific about what each procedure is.…"/>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We told the computer the names of all the procedures we want the sheep to follow (the words are all black in this list) but we haven’t been specific about what each procedure is.  </a:t>
            </a:r>
          </a:p>
          <a:p>
            <a:pPr defTabSz="438911">
              <a:spcBef>
                <a:spcPts val="3200"/>
              </a:spcBef>
              <a:buClr>
                <a:srgbClr val="9A958E"/>
              </a:buClr>
              <a:defRPr sz="3800" spc="0"/>
            </a:pPr>
            <a:r>
              <a:t>Walk procedure - start with “to walk” and end with “end”, and make the sheep walk with a random wiggle (left 45, right 45, forward 1).  The sheep also need to lose 1/2 unit of energy (.5) at each step.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eep procedures"/>
          <p:cNvSpPr txBox="1">
            <a:spLocks noGrp="1"/>
          </p:cNvSpPr>
          <p:nvPr>
            <p:ph type="title"/>
          </p:nvPr>
        </p:nvSpPr>
        <p:spPr>
          <a:prstGeom prst="rect">
            <a:avLst/>
          </a:prstGeom>
        </p:spPr>
        <p:txBody>
          <a:bodyPr/>
          <a:lstStyle>
            <a:lvl1pPr defTabSz="406908">
              <a:defRPr sz="3500" spc="0"/>
            </a:lvl1pPr>
          </a:lstStyle>
          <a:p>
            <a:r>
              <a:t>Sheep procedures</a:t>
            </a:r>
          </a:p>
        </p:txBody>
      </p:sp>
      <p:sp>
        <p:nvSpPr>
          <p:cNvPr id="216" name="Slide Number"/>
          <p:cNvSpPr txBox="1">
            <a:spLocks noGrp="1"/>
          </p:cNvSpPr>
          <p:nvPr>
            <p:ph type="sldNum" sz="quarter" idx="4294967295"/>
          </p:nvPr>
        </p:nvSpPr>
        <p:spPr>
          <a:xfrm>
            <a:off x="6338990" y="9232900"/>
            <a:ext cx="326820"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17" name="Your “walk” procedure should look like this:…"/>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Your “walk” procedure should look like this:</a:t>
            </a:r>
          </a:p>
          <a:p>
            <a:pPr defTabSz="438911">
              <a:spcBef>
                <a:spcPts val="3200"/>
              </a:spcBef>
              <a:buClr>
                <a:srgbClr val="9A958E"/>
              </a:buClr>
              <a:defRPr sz="3800" spc="0"/>
            </a:pPr>
            <a:endParaRPr/>
          </a:p>
          <a:p>
            <a:pPr defTabSz="438911">
              <a:spcBef>
                <a:spcPts val="3200"/>
              </a:spcBef>
              <a:buClr>
                <a:srgbClr val="9A958E"/>
              </a:buClr>
              <a:defRPr sz="3800" spc="0"/>
            </a:pPr>
            <a:endParaRPr/>
          </a:p>
          <a:p>
            <a:pPr defTabSz="438911">
              <a:spcBef>
                <a:spcPts val="3200"/>
              </a:spcBef>
              <a:buClr>
                <a:srgbClr val="9A958E"/>
              </a:buClr>
              <a:defRPr sz="3800" spc="0"/>
            </a:pPr>
            <a:endParaRPr/>
          </a:p>
          <a:p>
            <a:pPr defTabSz="438911">
              <a:spcBef>
                <a:spcPts val="3200"/>
              </a:spcBef>
              <a:buClr>
                <a:srgbClr val="9A958E"/>
              </a:buClr>
              <a:defRPr sz="3800" spc="0"/>
            </a:pPr>
            <a:r>
              <a:t>Notice I have put a comment after ;; to explain to myself what I’m doing here about the energy </a:t>
            </a:r>
          </a:p>
        </p:txBody>
      </p:sp>
      <p:pic>
        <p:nvPicPr>
          <p:cNvPr id="218" name="Screen Shot 2018-10-07 at 3.25.07 PM.png" descr="Screen Shot 2018-10-07 at 3.25.07 PM.png"/>
          <p:cNvPicPr>
            <a:picLocks noChangeAspect="1"/>
          </p:cNvPicPr>
          <p:nvPr/>
        </p:nvPicPr>
        <p:blipFill>
          <a:blip r:embed="rId2">
            <a:extLst/>
          </a:blip>
          <a:stretch>
            <a:fillRect/>
          </a:stretch>
        </p:blipFill>
        <p:spPr>
          <a:xfrm>
            <a:off x="658488" y="2807229"/>
            <a:ext cx="11687824" cy="253384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raze” procedure"/>
          <p:cNvSpPr txBox="1">
            <a:spLocks noGrp="1"/>
          </p:cNvSpPr>
          <p:nvPr>
            <p:ph type="title"/>
          </p:nvPr>
        </p:nvSpPr>
        <p:spPr>
          <a:prstGeom prst="rect">
            <a:avLst/>
          </a:prstGeom>
        </p:spPr>
        <p:txBody>
          <a:bodyPr/>
          <a:lstStyle>
            <a:lvl1pPr defTabSz="406908">
              <a:defRPr sz="3500" spc="0"/>
            </a:lvl1pPr>
          </a:lstStyle>
          <a:p>
            <a:r>
              <a:t>“Graze” procedure</a:t>
            </a:r>
          </a:p>
        </p:txBody>
      </p:sp>
      <p:sp>
        <p:nvSpPr>
          <p:cNvPr id="221" name="Slide Number"/>
          <p:cNvSpPr txBox="1">
            <a:spLocks noGrp="1"/>
          </p:cNvSpPr>
          <p:nvPr>
            <p:ph type="sldNum" sz="quarter" idx="4294967295"/>
          </p:nvPr>
        </p:nvSpPr>
        <p:spPr>
          <a:xfrm>
            <a:off x="6339771" y="9232900"/>
            <a:ext cx="325258"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22" name="We want the sheep to eat the grass.  For this, we need a simple conditional, “if” rather than “ifelse”.  The sheep should ask if they are on a green patch pcolor (means patch color) = green, and if so, change the patch color to brown and gain 10 units of energy.…"/>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We want the sheep to eat the grass.  For this, we need a simple conditional, “if” rather than “ifelse”.  The sheep should ask if they are on a green patch pcolor (means patch color) = green, and if so, change the patch color to brown and gain 10 units of energy.  </a:t>
            </a:r>
          </a:p>
          <a:p>
            <a:pPr defTabSz="438911">
              <a:spcBef>
                <a:spcPts val="3200"/>
              </a:spcBef>
              <a:buClr>
                <a:srgbClr val="9A958E"/>
              </a:buClr>
              <a:defRPr sz="3800" spc="0"/>
            </a:pPr>
            <a:r>
              <a:t>Don’t forget to start with “to graze” and end with “end”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eep procedures"/>
          <p:cNvSpPr txBox="1">
            <a:spLocks noGrp="1"/>
          </p:cNvSpPr>
          <p:nvPr>
            <p:ph type="title"/>
          </p:nvPr>
        </p:nvSpPr>
        <p:spPr>
          <a:prstGeom prst="rect">
            <a:avLst/>
          </a:prstGeom>
        </p:spPr>
        <p:txBody>
          <a:bodyPr/>
          <a:lstStyle>
            <a:lvl1pPr defTabSz="406908">
              <a:defRPr sz="3500" spc="0"/>
            </a:lvl1pPr>
          </a:lstStyle>
          <a:p>
            <a:r>
              <a:t>Sheep procedures</a:t>
            </a:r>
          </a:p>
        </p:txBody>
      </p:sp>
      <p:sp>
        <p:nvSpPr>
          <p:cNvPr id="225" name="Slide Number"/>
          <p:cNvSpPr txBox="1">
            <a:spLocks noGrp="1"/>
          </p:cNvSpPr>
          <p:nvPr>
            <p:ph type="sldNum" sz="quarter" idx="4294967295"/>
          </p:nvPr>
        </p:nvSpPr>
        <p:spPr>
          <a:xfrm>
            <a:off x="6340205" y="9232900"/>
            <a:ext cx="324390"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26" name="Your “graze” procedure should look like this:"/>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Your “graze” procedure should look like this:</a:t>
            </a:r>
          </a:p>
          <a:p>
            <a:pPr defTabSz="438911">
              <a:spcBef>
                <a:spcPts val="3200"/>
              </a:spcBef>
              <a:buClr>
                <a:srgbClr val="9A958E"/>
              </a:buClr>
              <a:defRPr sz="3800" spc="0"/>
            </a:pPr>
            <a:endParaRPr/>
          </a:p>
          <a:p>
            <a:pPr defTabSz="438911">
              <a:spcBef>
                <a:spcPts val="3200"/>
              </a:spcBef>
              <a:buClr>
                <a:srgbClr val="9A958E"/>
              </a:buClr>
              <a:defRPr sz="3800" spc="0"/>
            </a:pPr>
            <a:endParaRPr/>
          </a:p>
          <a:p>
            <a:pPr defTabSz="438911">
              <a:spcBef>
                <a:spcPts val="3200"/>
              </a:spcBef>
              <a:buClr>
                <a:srgbClr val="9A958E"/>
              </a:buClr>
              <a:defRPr sz="3800" spc="0"/>
            </a:pPr>
            <a:endParaRPr/>
          </a:p>
        </p:txBody>
      </p:sp>
      <p:pic>
        <p:nvPicPr>
          <p:cNvPr id="227" name="Screen Shot 2018-10-07 at 3.25.07 PM.png" descr="Screen Shot 2018-10-07 at 3.25.07 PM.png"/>
          <p:cNvPicPr>
            <a:picLocks noChangeAspect="1"/>
          </p:cNvPicPr>
          <p:nvPr/>
        </p:nvPicPr>
        <p:blipFill>
          <a:blip r:embed="rId2">
            <a:extLst/>
          </a:blip>
          <a:stretch>
            <a:fillRect/>
          </a:stretch>
        </p:blipFill>
        <p:spPr>
          <a:xfrm>
            <a:off x="9982199" y="9985771"/>
            <a:ext cx="8318501" cy="1803401"/>
          </a:xfrm>
          <a:prstGeom prst="rect">
            <a:avLst/>
          </a:prstGeom>
          <a:ln w="12700">
            <a:miter lim="400000"/>
          </a:ln>
        </p:spPr>
      </p:pic>
      <p:pic>
        <p:nvPicPr>
          <p:cNvPr id="228" name="Screen Shot 2018-10-07 at 3.31.45 PM.png" descr="Screen Shot 2018-10-07 at 3.31.45 PM.png"/>
          <p:cNvPicPr>
            <a:picLocks noChangeAspect="1"/>
          </p:cNvPicPr>
          <p:nvPr/>
        </p:nvPicPr>
        <p:blipFill>
          <a:blip r:embed="rId3">
            <a:extLst/>
          </a:blip>
          <a:stretch>
            <a:fillRect/>
          </a:stretch>
        </p:blipFill>
        <p:spPr>
          <a:xfrm>
            <a:off x="3108892" y="3322070"/>
            <a:ext cx="6414483" cy="310946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AVE AND TEST"/>
          <p:cNvSpPr txBox="1">
            <a:spLocks noGrp="1"/>
          </p:cNvSpPr>
          <p:nvPr>
            <p:ph type="title"/>
          </p:nvPr>
        </p:nvSpPr>
        <p:spPr>
          <a:prstGeom prst="rect">
            <a:avLst/>
          </a:prstGeom>
        </p:spPr>
        <p:txBody>
          <a:bodyPr/>
          <a:lstStyle>
            <a:lvl1pPr defTabSz="406908">
              <a:defRPr sz="3500" spc="0"/>
            </a:lvl1pPr>
          </a:lstStyle>
          <a:p>
            <a:r>
              <a:t>SAVE AND TEST</a:t>
            </a:r>
          </a:p>
        </p:txBody>
      </p:sp>
      <p:sp>
        <p:nvSpPr>
          <p:cNvPr id="231" name="Slide Number"/>
          <p:cNvSpPr txBox="1">
            <a:spLocks noGrp="1"/>
          </p:cNvSpPr>
          <p:nvPr>
            <p:ph type="sldNum" sz="quarter" idx="4294967295"/>
          </p:nvPr>
        </p:nvSpPr>
        <p:spPr>
          <a:xfrm>
            <a:off x="6338642" y="9232900"/>
            <a:ext cx="327516"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32" name="Save your model, and hit the “check” button in the upper left.  You will likely get an error message, saying the computer doesn’t know how to execute all the procedures, because we haven’t written the “sheep-breed” “sheep-die” and “regrow-grass” procedures.  If you want to test whether your model works, put a semi-colon in front of those procedures in the “go” procedure, check again, and go to the Interface to see if your sheep are walking around and eating grass."/>
          <p:cNvSpPr txBox="1">
            <a:spLocks noGrp="1"/>
          </p:cNvSpPr>
          <p:nvPr>
            <p:ph type="body" idx="4294967295"/>
          </p:nvPr>
        </p:nvSpPr>
        <p:spPr>
          <a:xfrm>
            <a:off x="673100" y="1727200"/>
            <a:ext cx="11658600" cy="7112000"/>
          </a:xfrm>
          <a:prstGeom prst="rect">
            <a:avLst/>
          </a:prstGeom>
        </p:spPr>
        <p:txBody>
          <a:bodyPr anchor="t"/>
          <a:lstStyle>
            <a:lvl1pPr defTabSz="438911">
              <a:spcBef>
                <a:spcPts val="3200"/>
              </a:spcBef>
              <a:buClr>
                <a:srgbClr val="9A958E"/>
              </a:buClr>
              <a:defRPr sz="3800" spc="0"/>
            </a:lvl1pPr>
          </a:lstStyle>
          <a:p>
            <a:r>
              <a:t>Save your model, and hit the “check” button in the upper left.  You will likely get an error message, saying the computer doesn’t know how to execute all the procedures, because we haven’t written the “sheep-breed” “sheep-die” and “regrow-grass” procedures.  If you want to test whether your model works, put a semi-colon in front of those procedures in the “go” procedure, check again, and go to the Interface to see if your sheep are walking around and eating grass.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eep-breed” procedure"/>
          <p:cNvSpPr txBox="1">
            <a:spLocks noGrp="1"/>
          </p:cNvSpPr>
          <p:nvPr>
            <p:ph type="title"/>
          </p:nvPr>
        </p:nvSpPr>
        <p:spPr>
          <a:prstGeom prst="rect">
            <a:avLst/>
          </a:prstGeom>
        </p:spPr>
        <p:txBody>
          <a:bodyPr/>
          <a:lstStyle>
            <a:lvl1pPr defTabSz="406908">
              <a:defRPr sz="3500" spc="0"/>
            </a:lvl1pPr>
          </a:lstStyle>
          <a:p>
            <a:r>
              <a:t>“sheep-breed” procedure</a:t>
            </a:r>
          </a:p>
        </p:txBody>
      </p:sp>
      <p:sp>
        <p:nvSpPr>
          <p:cNvPr id="235" name="Slide Number"/>
          <p:cNvSpPr txBox="1">
            <a:spLocks noGrp="1"/>
          </p:cNvSpPr>
          <p:nvPr>
            <p:ph type="sldNum" sz="quarter" idx="4294967295"/>
          </p:nvPr>
        </p:nvSpPr>
        <p:spPr>
          <a:xfrm>
            <a:off x="6339163" y="9232900"/>
            <a:ext cx="326473"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36" name="We want the sheep to reproduce if it gains enough energy.  For this, we again need a simple conditional, asking if the sheep’s energy is greater than 20.  If so, first divide the sheep’s energy by 2 (or you will have a population explosion), and then “hatch 1” and tell then new sheep to face in a random direction (set heading random 360), and step 1 step away from the parent sheep.…"/>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We want the sheep to reproduce if it gains enough energy.  For this, we again need a simple conditional, asking if the sheep’s energy is greater than 20.  If so, first divide the sheep’s energy by 2 (or you will have a population explosion), and then “hatch 1” and tell then new sheep to face in a random direction (set heading random 360), and step 1 step away from the parent sheep.  </a:t>
            </a:r>
          </a:p>
          <a:p>
            <a:pPr defTabSz="438911">
              <a:spcBef>
                <a:spcPts val="3200"/>
              </a:spcBef>
              <a:buClr>
                <a:srgbClr val="9A958E"/>
              </a:buClr>
              <a:defRPr sz="3800" spc="0"/>
            </a:pPr>
            <a:r>
              <a:t>Don’t forget to start with “to sheep-breed” and end with “end”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NETLOGO BASICS"/>
          <p:cNvSpPr txBox="1">
            <a:spLocks noGrp="1"/>
          </p:cNvSpPr>
          <p:nvPr>
            <p:ph type="title"/>
          </p:nvPr>
        </p:nvSpPr>
        <p:spPr>
          <a:prstGeom prst="rect">
            <a:avLst/>
          </a:prstGeom>
        </p:spPr>
        <p:txBody>
          <a:bodyPr/>
          <a:lstStyle>
            <a:lvl1pPr defTabSz="452627">
              <a:defRPr sz="3900" spc="0"/>
            </a:lvl1pPr>
          </a:lstStyle>
          <a:p>
            <a:r>
              <a:t>NETLOGO BASICS</a:t>
            </a:r>
          </a:p>
        </p:txBody>
      </p:sp>
      <p:sp>
        <p:nvSpPr>
          <p:cNvPr id="160" name="Slide Number"/>
          <p:cNvSpPr txBox="1">
            <a:spLocks noGrp="1"/>
          </p:cNvSpPr>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61" name="Tabs - Interface, Info, Code…"/>
          <p:cNvSpPr txBox="1">
            <a:spLocks noGrp="1"/>
          </p:cNvSpPr>
          <p:nvPr>
            <p:ph type="body" idx="4294967295"/>
          </p:nvPr>
        </p:nvSpPr>
        <p:spPr>
          <a:xfrm>
            <a:off x="673100" y="2387600"/>
            <a:ext cx="11658600" cy="6451600"/>
          </a:xfrm>
          <a:prstGeom prst="rect">
            <a:avLst/>
          </a:prstGeom>
        </p:spPr>
        <p:txBody>
          <a:bodyPr anchor="t"/>
          <a:lstStyle/>
          <a:p>
            <a:pPr marL="381000" indent="-381000">
              <a:buClr>
                <a:srgbClr val="9A958E"/>
              </a:buClr>
              <a:buSzPct val="75000"/>
              <a:buChar char="•"/>
              <a:defRPr spc="0"/>
            </a:pPr>
            <a:r>
              <a:t>Tabs - Interface, Info, Code</a:t>
            </a:r>
          </a:p>
          <a:p>
            <a:pPr marL="381000" indent="-381000">
              <a:buClr>
                <a:srgbClr val="9A958E"/>
              </a:buClr>
              <a:buSzPct val="75000"/>
              <a:buChar char="•"/>
              <a:defRPr spc="0"/>
            </a:pPr>
            <a:r>
              <a:t>World agent</a:t>
            </a:r>
          </a:p>
          <a:p>
            <a:pPr marL="381000" indent="-381000">
              <a:buClr>
                <a:srgbClr val="9A958E"/>
              </a:buClr>
              <a:buSzPct val="75000"/>
              <a:buChar char="•"/>
              <a:defRPr spc="0"/>
            </a:pPr>
            <a:r>
              <a:t>Turtles</a:t>
            </a:r>
          </a:p>
          <a:p>
            <a:pPr marL="381000" indent="-381000">
              <a:buClr>
                <a:srgbClr val="9A958E"/>
              </a:buClr>
              <a:buSzPct val="75000"/>
              <a:buChar char="•"/>
              <a:defRPr spc="0"/>
            </a:pPr>
            <a:r>
              <a:t>Patches</a:t>
            </a:r>
          </a:p>
          <a:p>
            <a:pPr marL="381000" indent="-381000">
              <a:buClr>
                <a:srgbClr val="9A958E"/>
              </a:buClr>
              <a:buSzPct val="75000"/>
              <a:buChar char="•"/>
              <a:defRPr spc="0"/>
            </a:pPr>
            <a:r>
              <a:t>Interface characteristics - size of world &amp; patch size</a:t>
            </a:r>
          </a:p>
          <a:p>
            <a:pPr marL="762000" lvl="1" indent="-381000">
              <a:buClr>
                <a:srgbClr val="9A958E"/>
              </a:buClr>
              <a:buSzPct val="75000"/>
              <a:buChar char="•"/>
              <a:defRPr spc="0"/>
            </a:pPr>
            <a:r>
              <a:t>x &amp; y coordinate grid with 0,0 at center</a:t>
            </a:r>
          </a:p>
          <a:p>
            <a:pPr marL="762000" lvl="1" indent="-381000">
              <a:buClr>
                <a:srgbClr val="9A958E"/>
              </a:buClr>
              <a:buSzPct val="75000"/>
              <a:buChar char="•"/>
              <a:defRPr spc="0"/>
            </a:pPr>
            <a:r>
              <a:t>ability to wrap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EEP -BREED PROCEDURE"/>
          <p:cNvSpPr txBox="1">
            <a:spLocks noGrp="1"/>
          </p:cNvSpPr>
          <p:nvPr>
            <p:ph type="title"/>
          </p:nvPr>
        </p:nvSpPr>
        <p:spPr>
          <a:prstGeom prst="rect">
            <a:avLst/>
          </a:prstGeom>
        </p:spPr>
        <p:txBody>
          <a:bodyPr/>
          <a:lstStyle>
            <a:lvl1pPr defTabSz="406908">
              <a:defRPr sz="3500" spc="0"/>
            </a:lvl1pPr>
          </a:lstStyle>
          <a:p>
            <a:r>
              <a:t>SHEEP -BREED PROCEDURE</a:t>
            </a:r>
          </a:p>
        </p:txBody>
      </p:sp>
      <p:sp>
        <p:nvSpPr>
          <p:cNvPr id="239"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40" name="Your procedure should look like this:"/>
          <p:cNvSpPr txBox="1">
            <a:spLocks noGrp="1"/>
          </p:cNvSpPr>
          <p:nvPr>
            <p:ph type="body" idx="4294967295"/>
          </p:nvPr>
        </p:nvSpPr>
        <p:spPr>
          <a:xfrm>
            <a:off x="295738" y="1320799"/>
            <a:ext cx="11658601" cy="7112001"/>
          </a:xfrm>
          <a:prstGeom prst="rect">
            <a:avLst/>
          </a:prstGeom>
        </p:spPr>
        <p:txBody>
          <a:bodyPr anchor="t"/>
          <a:lstStyle/>
          <a:p>
            <a:pPr defTabSz="438911">
              <a:spcBef>
                <a:spcPts val="3200"/>
              </a:spcBef>
              <a:buClr>
                <a:srgbClr val="9A958E"/>
              </a:buClr>
              <a:defRPr sz="3800" spc="0"/>
            </a:pPr>
            <a:r>
              <a:t>Your procedure should look like this:</a:t>
            </a:r>
          </a:p>
          <a:p>
            <a:pPr defTabSz="438911">
              <a:spcBef>
                <a:spcPts val="3200"/>
              </a:spcBef>
              <a:buClr>
                <a:srgbClr val="9A958E"/>
              </a:buClr>
              <a:defRPr sz="3800" spc="0"/>
            </a:pPr>
            <a:endParaRPr/>
          </a:p>
          <a:p>
            <a:pPr defTabSz="438911">
              <a:spcBef>
                <a:spcPts val="3200"/>
              </a:spcBef>
              <a:buClr>
                <a:srgbClr val="9A958E"/>
              </a:buClr>
              <a:defRPr sz="3800" spc="0"/>
            </a:pPr>
            <a:endParaRPr/>
          </a:p>
          <a:p>
            <a:pPr defTabSz="438911">
              <a:spcBef>
                <a:spcPts val="3200"/>
              </a:spcBef>
              <a:buClr>
                <a:srgbClr val="9A958E"/>
              </a:buClr>
              <a:defRPr sz="3800" spc="0"/>
            </a:pPr>
            <a:endParaRPr/>
          </a:p>
        </p:txBody>
      </p:sp>
      <p:pic>
        <p:nvPicPr>
          <p:cNvPr id="241" name="Screen Shot 2018-10-07 at 3.25.07 PM.png" descr="Screen Shot 2018-10-07 at 3.25.07 PM.png"/>
          <p:cNvPicPr>
            <a:picLocks noChangeAspect="1"/>
          </p:cNvPicPr>
          <p:nvPr/>
        </p:nvPicPr>
        <p:blipFill>
          <a:blip r:embed="rId2">
            <a:extLst/>
          </a:blip>
          <a:stretch>
            <a:fillRect/>
          </a:stretch>
        </p:blipFill>
        <p:spPr>
          <a:xfrm>
            <a:off x="9982200" y="9985771"/>
            <a:ext cx="8318500" cy="1803401"/>
          </a:xfrm>
          <a:prstGeom prst="rect">
            <a:avLst/>
          </a:prstGeom>
          <a:ln w="12700">
            <a:miter lim="400000"/>
          </a:ln>
        </p:spPr>
      </p:pic>
      <p:pic>
        <p:nvPicPr>
          <p:cNvPr id="242" name="Screen Shot 2018-10-07 at 3.37.56 PM.png" descr="Screen Shot 2018-10-07 at 3.37.56 PM.png"/>
          <p:cNvPicPr>
            <a:picLocks noChangeAspect="1"/>
          </p:cNvPicPr>
          <p:nvPr/>
        </p:nvPicPr>
        <p:blipFill>
          <a:blip r:embed="rId3">
            <a:extLst/>
          </a:blip>
          <a:stretch>
            <a:fillRect/>
          </a:stretch>
        </p:blipFill>
        <p:spPr>
          <a:xfrm>
            <a:off x="2810703" y="2640541"/>
            <a:ext cx="6628670" cy="5285318"/>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eep-die” procedure"/>
          <p:cNvSpPr txBox="1">
            <a:spLocks noGrp="1"/>
          </p:cNvSpPr>
          <p:nvPr>
            <p:ph type="title"/>
          </p:nvPr>
        </p:nvSpPr>
        <p:spPr>
          <a:prstGeom prst="rect">
            <a:avLst/>
          </a:prstGeom>
        </p:spPr>
        <p:txBody>
          <a:bodyPr/>
          <a:lstStyle>
            <a:lvl1pPr defTabSz="406908">
              <a:defRPr sz="3500" spc="0"/>
            </a:lvl1pPr>
          </a:lstStyle>
          <a:p>
            <a:r>
              <a:t>“sheep-die” procedure</a:t>
            </a:r>
          </a:p>
        </p:txBody>
      </p:sp>
      <p:sp>
        <p:nvSpPr>
          <p:cNvPr id="245" name="Slide Number"/>
          <p:cNvSpPr txBox="1">
            <a:spLocks noGrp="1"/>
          </p:cNvSpPr>
          <p:nvPr>
            <p:ph type="sldNum" sz="quarter" idx="4294967295"/>
          </p:nvPr>
        </p:nvSpPr>
        <p:spPr>
          <a:xfrm>
            <a:off x="6339424" y="9232900"/>
            <a:ext cx="325952"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46" name="We want each sheep to die if its energy drops to (or below) zero.  We have to name this procedure “sheep-die” because the computer already knows the word “die” so we can’t use it as the name of a  procedure.  See if you can create this procedure yourself.  Once you have done it, save your model, use the “check” button, and then (if you have put ;; in front of the “regrow-grass” procedure), see if your model is working so far on the interface."/>
          <p:cNvSpPr txBox="1">
            <a:spLocks noGrp="1"/>
          </p:cNvSpPr>
          <p:nvPr>
            <p:ph type="body" idx="4294967295"/>
          </p:nvPr>
        </p:nvSpPr>
        <p:spPr>
          <a:xfrm>
            <a:off x="673100" y="1727200"/>
            <a:ext cx="11658600" cy="7112000"/>
          </a:xfrm>
          <a:prstGeom prst="rect">
            <a:avLst/>
          </a:prstGeom>
        </p:spPr>
        <p:txBody>
          <a:bodyPr anchor="t"/>
          <a:lstStyle>
            <a:lvl1pPr defTabSz="438911">
              <a:spcBef>
                <a:spcPts val="3200"/>
              </a:spcBef>
              <a:buClr>
                <a:srgbClr val="9A958E"/>
              </a:buClr>
              <a:defRPr sz="3800" spc="0"/>
            </a:lvl1pPr>
          </a:lstStyle>
          <a:p>
            <a:r>
              <a:t>We want each sheep to die if its energy drops to (or below) zero.  We have to name this procedure “sheep-die” because the computer already knows the word “die” so we can’t use it as the name of a  procedure.  See if you can create this procedure yourself.  Once you have done it, save your model, use the “check” button, and then (if you have put ;; in front of the “regrow-grass” procedure), see if your model is working so far on the interface.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grow-grass” procedure"/>
          <p:cNvSpPr txBox="1">
            <a:spLocks noGrp="1"/>
          </p:cNvSpPr>
          <p:nvPr>
            <p:ph type="title"/>
          </p:nvPr>
        </p:nvSpPr>
        <p:spPr>
          <a:prstGeom prst="rect">
            <a:avLst/>
          </a:prstGeom>
        </p:spPr>
        <p:txBody>
          <a:bodyPr/>
          <a:lstStyle>
            <a:lvl1pPr defTabSz="406908">
              <a:defRPr sz="3500" spc="0"/>
            </a:lvl1pPr>
          </a:lstStyle>
          <a:p>
            <a:r>
              <a:t>“regrow-grass” procedure</a:t>
            </a:r>
          </a:p>
        </p:txBody>
      </p:sp>
      <p:sp>
        <p:nvSpPr>
          <p:cNvPr id="249"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50" name="Finally, we want our model to re-grow the grass as the program is running.  After the “to regrow-grass” this procedure needs to ask the patches whether they are brown, and if so, create a very small random chance (random 1000 &lt; 1) of turning green.…"/>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Finally, we want our model to re-grow the grass as the program is running.  After the “to regrow-grass” this procedure needs to ask the patches whether they are brown, and if so, create a very small random chance (random 1000 &lt; 1) of turning green.  </a:t>
            </a:r>
          </a:p>
          <a:p>
            <a:pPr defTabSz="438911">
              <a:spcBef>
                <a:spcPts val="3200"/>
              </a:spcBef>
              <a:buClr>
                <a:srgbClr val="9A958E"/>
              </a:buClr>
              <a:defRPr sz="3800" spc="0"/>
            </a:pPr>
            <a:r>
              <a:t>Why does this chance have to be so small?</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grow grass PROCEDURE"/>
          <p:cNvSpPr txBox="1">
            <a:spLocks noGrp="1"/>
          </p:cNvSpPr>
          <p:nvPr>
            <p:ph type="title"/>
          </p:nvPr>
        </p:nvSpPr>
        <p:spPr>
          <a:prstGeom prst="rect">
            <a:avLst/>
          </a:prstGeom>
        </p:spPr>
        <p:txBody>
          <a:bodyPr/>
          <a:lstStyle>
            <a:lvl1pPr defTabSz="406908">
              <a:defRPr sz="3500" spc="0"/>
            </a:lvl1pPr>
          </a:lstStyle>
          <a:p>
            <a:r>
              <a:t>re-grow grass PROCEDURE</a:t>
            </a:r>
          </a:p>
        </p:txBody>
      </p:sp>
      <p:sp>
        <p:nvSpPr>
          <p:cNvPr id="253"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254" name="Your procedure should look like this:"/>
          <p:cNvSpPr txBox="1">
            <a:spLocks noGrp="1"/>
          </p:cNvSpPr>
          <p:nvPr>
            <p:ph type="body" idx="4294967295"/>
          </p:nvPr>
        </p:nvSpPr>
        <p:spPr>
          <a:xfrm>
            <a:off x="295738" y="1320800"/>
            <a:ext cx="11658601" cy="7112000"/>
          </a:xfrm>
          <a:prstGeom prst="rect">
            <a:avLst/>
          </a:prstGeom>
        </p:spPr>
        <p:txBody>
          <a:bodyPr anchor="t"/>
          <a:lstStyle/>
          <a:p>
            <a:pPr defTabSz="438911">
              <a:spcBef>
                <a:spcPts val="3200"/>
              </a:spcBef>
              <a:buClr>
                <a:srgbClr val="9A958E"/>
              </a:buClr>
              <a:defRPr sz="3800" spc="0"/>
            </a:pPr>
            <a:r>
              <a:t>Your procedure should look like this:</a:t>
            </a:r>
          </a:p>
          <a:p>
            <a:pPr defTabSz="438911">
              <a:spcBef>
                <a:spcPts val="3200"/>
              </a:spcBef>
              <a:buClr>
                <a:srgbClr val="9A958E"/>
              </a:buClr>
              <a:defRPr sz="3800" spc="0"/>
            </a:pPr>
            <a:endParaRPr/>
          </a:p>
          <a:p>
            <a:pPr defTabSz="438911">
              <a:spcBef>
                <a:spcPts val="3200"/>
              </a:spcBef>
              <a:buClr>
                <a:srgbClr val="9A958E"/>
              </a:buClr>
              <a:defRPr sz="3800" spc="0"/>
            </a:pPr>
            <a:endParaRPr/>
          </a:p>
          <a:p>
            <a:pPr defTabSz="438911">
              <a:spcBef>
                <a:spcPts val="3200"/>
              </a:spcBef>
              <a:buClr>
                <a:srgbClr val="9A958E"/>
              </a:buClr>
              <a:defRPr sz="3800" spc="0"/>
            </a:pPr>
            <a:endParaRPr/>
          </a:p>
        </p:txBody>
      </p:sp>
      <p:pic>
        <p:nvPicPr>
          <p:cNvPr id="255" name="Screen Shot 2018-10-07 at 3.25.07 PM.png" descr="Screen Shot 2018-10-07 at 3.25.07 PM.png"/>
          <p:cNvPicPr>
            <a:picLocks noChangeAspect="1"/>
          </p:cNvPicPr>
          <p:nvPr/>
        </p:nvPicPr>
        <p:blipFill>
          <a:blip r:embed="rId2">
            <a:extLst/>
          </a:blip>
          <a:stretch>
            <a:fillRect/>
          </a:stretch>
        </p:blipFill>
        <p:spPr>
          <a:xfrm>
            <a:off x="9982200" y="9985771"/>
            <a:ext cx="8318500" cy="1803401"/>
          </a:xfrm>
          <a:prstGeom prst="rect">
            <a:avLst/>
          </a:prstGeom>
          <a:ln w="12700">
            <a:miter lim="400000"/>
          </a:ln>
        </p:spPr>
      </p:pic>
      <p:pic>
        <p:nvPicPr>
          <p:cNvPr id="256" name="Screen Shot 2018-10-07 at 3.48.31 PM.png" descr="Screen Shot 2018-10-07 at 3.48.31 PM.png"/>
          <p:cNvPicPr>
            <a:picLocks noChangeAspect="1"/>
          </p:cNvPicPr>
          <p:nvPr/>
        </p:nvPicPr>
        <p:blipFill>
          <a:blip r:embed="rId3">
            <a:extLst/>
          </a:blip>
          <a:stretch>
            <a:fillRect/>
          </a:stretch>
        </p:blipFill>
        <p:spPr>
          <a:xfrm>
            <a:off x="3129425" y="2526903"/>
            <a:ext cx="6373786" cy="606537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AVE AND TEST"/>
          <p:cNvSpPr txBox="1">
            <a:spLocks noGrp="1"/>
          </p:cNvSpPr>
          <p:nvPr>
            <p:ph type="title"/>
          </p:nvPr>
        </p:nvSpPr>
        <p:spPr>
          <a:prstGeom prst="rect">
            <a:avLst/>
          </a:prstGeom>
        </p:spPr>
        <p:txBody>
          <a:bodyPr/>
          <a:lstStyle>
            <a:lvl1pPr defTabSz="406908">
              <a:defRPr sz="3500" spc="0"/>
            </a:lvl1pPr>
          </a:lstStyle>
          <a:p>
            <a:r>
              <a:t>SAVE AND TEST</a:t>
            </a:r>
          </a:p>
        </p:txBody>
      </p:sp>
      <p:sp>
        <p:nvSpPr>
          <p:cNvPr id="259" name="Slide Number"/>
          <p:cNvSpPr txBox="1">
            <a:spLocks noGrp="1"/>
          </p:cNvSpPr>
          <p:nvPr>
            <p:ph type="sldNum" sz="quarter" idx="4294967295"/>
          </p:nvPr>
        </p:nvSpPr>
        <p:spPr>
          <a:xfrm>
            <a:off x="6332565" y="9232900"/>
            <a:ext cx="339670"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260" name="We have written all procedures, so save your model, be sure to remove any ;; you put in to test the model before we were finished, hit the “check” button, and go to the interface to see if the model runs."/>
          <p:cNvSpPr txBox="1">
            <a:spLocks noGrp="1"/>
          </p:cNvSpPr>
          <p:nvPr>
            <p:ph type="body" idx="4294967295"/>
          </p:nvPr>
        </p:nvSpPr>
        <p:spPr>
          <a:xfrm>
            <a:off x="673100" y="1727200"/>
            <a:ext cx="11658600" cy="7112000"/>
          </a:xfrm>
          <a:prstGeom prst="rect">
            <a:avLst/>
          </a:prstGeom>
        </p:spPr>
        <p:txBody>
          <a:bodyPr anchor="t"/>
          <a:lstStyle>
            <a:lvl1pPr defTabSz="438911">
              <a:spcBef>
                <a:spcPts val="3200"/>
              </a:spcBef>
              <a:buClr>
                <a:srgbClr val="9A958E"/>
              </a:buClr>
              <a:defRPr sz="3800" spc="0"/>
            </a:lvl1pPr>
          </a:lstStyle>
          <a:p>
            <a:r>
              <a:t>We have written all procedures, so save your model, be sure to remove any ;; you put in to test the model before we were finished, hit the “check” button, and go to the interface to see if the model runs.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ONGRATULATIONS!"/>
          <p:cNvSpPr txBox="1">
            <a:spLocks noGrp="1"/>
          </p:cNvSpPr>
          <p:nvPr>
            <p:ph type="title"/>
          </p:nvPr>
        </p:nvSpPr>
        <p:spPr>
          <a:prstGeom prst="rect">
            <a:avLst/>
          </a:prstGeom>
        </p:spPr>
        <p:txBody>
          <a:bodyPr/>
          <a:lstStyle>
            <a:lvl1pPr defTabSz="406908">
              <a:defRPr sz="3500" spc="0"/>
            </a:lvl1pPr>
          </a:lstStyle>
          <a:p>
            <a:r>
              <a:t>CONGRATULATIONS!</a:t>
            </a:r>
          </a:p>
        </p:txBody>
      </p:sp>
      <p:sp>
        <p:nvSpPr>
          <p:cNvPr id="263"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264" name="You have a model that behaves as you want it to, but you can’t collect any data yet.  Let’s create some data boxes and a graph to see how the model runs.  On the interface tab, choose “monitor” from the drop down arrow on the upper left, then hit the green plus sign ADD button, then use your mouse the put the button where you want it.  You should see a “reporter” screen, and to count the sheep, type in count sheep and put the word “sheep” in the display area.  No need to change the other values."/>
          <p:cNvSpPr txBox="1">
            <a:spLocks noGrp="1"/>
          </p:cNvSpPr>
          <p:nvPr>
            <p:ph type="body" idx="4294967295"/>
          </p:nvPr>
        </p:nvSpPr>
        <p:spPr>
          <a:xfrm>
            <a:off x="673100" y="1727200"/>
            <a:ext cx="11658600" cy="7112000"/>
          </a:xfrm>
          <a:prstGeom prst="rect">
            <a:avLst/>
          </a:prstGeom>
        </p:spPr>
        <p:txBody>
          <a:bodyPr anchor="t"/>
          <a:lstStyle>
            <a:lvl1pPr defTabSz="434521">
              <a:spcBef>
                <a:spcPts val="3100"/>
              </a:spcBef>
              <a:buClr>
                <a:srgbClr val="9A958E"/>
              </a:buClr>
              <a:defRPr sz="3762" spc="0"/>
            </a:lvl1pPr>
          </a:lstStyle>
          <a:p>
            <a:r>
              <a:t>You have a model that behaves as you want it to, but you can’t collect any data yet.  Let’s create some data boxes and a graph to see how the model runs.  On the interface tab, choose “monitor” from the drop down arrow on the upper left, then hit the green plus sign ADD button, then use your mouse the put the button where you want it.  You should see a “reporter” screen, and to count the sheep, type in count sheep and put the word “sheep” in the display area.  No need to change the other values.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more data boxes"/>
          <p:cNvSpPr txBox="1">
            <a:spLocks noGrp="1"/>
          </p:cNvSpPr>
          <p:nvPr>
            <p:ph type="title"/>
          </p:nvPr>
        </p:nvSpPr>
        <p:spPr>
          <a:prstGeom prst="rect">
            <a:avLst/>
          </a:prstGeom>
        </p:spPr>
        <p:txBody>
          <a:bodyPr/>
          <a:lstStyle>
            <a:lvl1pPr defTabSz="406908">
              <a:defRPr sz="3500" spc="0"/>
            </a:lvl1pPr>
          </a:lstStyle>
          <a:p>
            <a:r>
              <a:t>more data boxes</a:t>
            </a:r>
          </a:p>
        </p:txBody>
      </p:sp>
      <p:sp>
        <p:nvSpPr>
          <p:cNvPr id="267"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268" name="Push setup, and see that the sheep monitor shows the number of sheep created.  Push go, and the monitor should show the changing number of sheep.  Once this monitor is working, make a monitor to count the grass (count patches with [pcolor = green]).…"/>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Push setup, and see that the sheep monitor shows the number of sheep created.  Push go, and the monitor should show the changing number of sheep.  Once this monitor is working, make a monitor to count the grass (count patches with [pcolor = green]).  </a:t>
            </a:r>
          </a:p>
          <a:p>
            <a:pPr defTabSz="438911">
              <a:spcBef>
                <a:spcPts val="3200"/>
              </a:spcBef>
              <a:buClr>
                <a:srgbClr val="9A958E"/>
              </a:buClr>
              <a:defRPr sz="3800" spc="0"/>
            </a:pPr>
            <a:r>
              <a:t>Next, try creating a graph (a “plot”) and name it Populations.  Tell it to “plot count sheep” and use a similar code to the monitor for the grass to tell it to count the grass.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reate a graph"/>
          <p:cNvSpPr txBox="1">
            <a:spLocks noGrp="1"/>
          </p:cNvSpPr>
          <p:nvPr>
            <p:ph type="title"/>
          </p:nvPr>
        </p:nvSpPr>
        <p:spPr>
          <a:prstGeom prst="rect">
            <a:avLst/>
          </a:prstGeom>
        </p:spPr>
        <p:txBody>
          <a:bodyPr/>
          <a:lstStyle>
            <a:lvl1pPr defTabSz="452627">
              <a:defRPr sz="3900" spc="0"/>
            </a:lvl1pPr>
          </a:lstStyle>
          <a:p>
            <a:r>
              <a:t>create a graph</a:t>
            </a:r>
          </a:p>
        </p:txBody>
      </p:sp>
      <p:sp>
        <p:nvSpPr>
          <p:cNvPr id="271" name="Slide Number"/>
          <p:cNvSpPr txBox="1">
            <a:spLocks noGrp="1"/>
          </p:cNvSpPr>
          <p:nvPr>
            <p:ph type="sldNum" sz="quarter" idx="4294967295"/>
          </p:nvPr>
        </p:nvSpPr>
        <p:spPr>
          <a:xfrm>
            <a:off x="6334259" y="9232900"/>
            <a:ext cx="3362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272" name="Body"/>
          <p:cNvSpPr txBox="1">
            <a:spLocks noGrp="1"/>
          </p:cNvSpPr>
          <p:nvPr>
            <p:ph type="body" idx="4294967295"/>
          </p:nvPr>
        </p:nvSpPr>
        <p:spPr>
          <a:xfrm>
            <a:off x="673100" y="1650999"/>
            <a:ext cx="11658600" cy="6451601"/>
          </a:xfrm>
          <a:prstGeom prst="rect">
            <a:avLst/>
          </a:prstGeom>
        </p:spPr>
        <p:txBody>
          <a:bodyPr anchor="t"/>
          <a:lstStyle/>
          <a:p>
            <a:pPr>
              <a:buClr>
                <a:srgbClr val="9A958E"/>
              </a:buClr>
              <a:defRPr spc="0"/>
            </a:pPr>
            <a:endParaRPr/>
          </a:p>
        </p:txBody>
      </p:sp>
      <p:pic>
        <p:nvPicPr>
          <p:cNvPr id="273" name="Screen Shot 2018-10-07 at 4.02.40 PM.png" descr="Screen Shot 2018-10-07 at 4.02.40 PM.png"/>
          <p:cNvPicPr>
            <a:picLocks noChangeAspect="1"/>
          </p:cNvPicPr>
          <p:nvPr/>
        </p:nvPicPr>
        <p:blipFill>
          <a:blip r:embed="rId2">
            <a:extLst/>
          </a:blip>
          <a:stretch>
            <a:fillRect/>
          </a:stretch>
        </p:blipFill>
        <p:spPr>
          <a:xfrm>
            <a:off x="1617783" y="1614024"/>
            <a:ext cx="10340703" cy="7047376"/>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we have a model!"/>
          <p:cNvSpPr txBox="1">
            <a:spLocks noGrp="1"/>
          </p:cNvSpPr>
          <p:nvPr>
            <p:ph type="title"/>
          </p:nvPr>
        </p:nvSpPr>
        <p:spPr>
          <a:prstGeom prst="rect">
            <a:avLst/>
          </a:prstGeom>
        </p:spPr>
        <p:txBody>
          <a:bodyPr/>
          <a:lstStyle>
            <a:lvl1pPr defTabSz="406908">
              <a:defRPr sz="3500" spc="0"/>
            </a:lvl1pPr>
          </a:lstStyle>
          <a:p>
            <a:r>
              <a:t>we have a model!</a:t>
            </a:r>
          </a:p>
        </p:txBody>
      </p:sp>
      <p:sp>
        <p:nvSpPr>
          <p:cNvPr id="276"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277" name="Now that you have a working model with monitors and a graph, look for patterns of behavior.  How do the populations of sheep and grass change over time?…"/>
          <p:cNvSpPr txBox="1">
            <a:spLocks noGrp="1"/>
          </p:cNvSpPr>
          <p:nvPr>
            <p:ph type="body" idx="4294967295"/>
          </p:nvPr>
        </p:nvSpPr>
        <p:spPr>
          <a:xfrm>
            <a:off x="673100" y="1727200"/>
            <a:ext cx="11658600" cy="7112000"/>
          </a:xfrm>
          <a:prstGeom prst="rect">
            <a:avLst/>
          </a:prstGeom>
        </p:spPr>
        <p:txBody>
          <a:bodyPr anchor="t"/>
          <a:lstStyle/>
          <a:p>
            <a:pPr defTabSz="438911">
              <a:spcBef>
                <a:spcPts val="3200"/>
              </a:spcBef>
              <a:buClr>
                <a:srgbClr val="9A958E"/>
              </a:buClr>
              <a:defRPr sz="3800" spc="0"/>
            </a:pPr>
            <a:r>
              <a:t>Now that you have a working model with monitors and a graph, look for patterns of behavior.  How do the populations of sheep and grass change over time?  </a:t>
            </a:r>
          </a:p>
          <a:p>
            <a:pPr defTabSz="438911">
              <a:spcBef>
                <a:spcPts val="3200"/>
              </a:spcBef>
              <a:buClr>
                <a:srgbClr val="9A958E"/>
              </a:buClr>
              <a:defRPr sz="3800" spc="0"/>
            </a:pPr>
            <a:r>
              <a:t>Can we run any experiments with this model?  What could we ask about, that running the model might help us figure out?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MAKE THIS AN EXPERIMENTAL MODEL"/>
          <p:cNvSpPr txBox="1">
            <a:spLocks noGrp="1"/>
          </p:cNvSpPr>
          <p:nvPr>
            <p:ph type="title"/>
          </p:nvPr>
        </p:nvSpPr>
        <p:spPr>
          <a:prstGeom prst="rect">
            <a:avLst/>
          </a:prstGeom>
        </p:spPr>
        <p:txBody>
          <a:bodyPr/>
          <a:lstStyle>
            <a:lvl1pPr defTabSz="406908">
              <a:defRPr sz="3500" spc="0"/>
            </a:lvl1pPr>
          </a:lstStyle>
          <a:p>
            <a:r>
              <a:t>MAKE THIS AN EXPERIMENTAL MODEL</a:t>
            </a:r>
          </a:p>
        </p:txBody>
      </p:sp>
      <p:sp>
        <p:nvSpPr>
          <p:cNvPr id="280"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281" name="To make it easy to experiment with the model, let’s create a slider.  On the interface screen, select “slider” from the drop-down menu, and use your mouse to create a slider button.  In the first blank (global variable) put the name of your slider: “initial-sheep.”  Set the minimum to 1, the maximum to 100, and the “value” (where the slider will be when you open the model) to 50.  Click OK."/>
          <p:cNvSpPr txBox="1">
            <a:spLocks noGrp="1"/>
          </p:cNvSpPr>
          <p:nvPr>
            <p:ph type="body" idx="4294967295"/>
          </p:nvPr>
        </p:nvSpPr>
        <p:spPr>
          <a:xfrm>
            <a:off x="673100" y="1727200"/>
            <a:ext cx="11658600" cy="7112000"/>
          </a:xfrm>
          <a:prstGeom prst="rect">
            <a:avLst/>
          </a:prstGeom>
        </p:spPr>
        <p:txBody>
          <a:bodyPr anchor="t"/>
          <a:lstStyle>
            <a:lvl1pPr defTabSz="438911">
              <a:spcBef>
                <a:spcPts val="3200"/>
              </a:spcBef>
              <a:buClr>
                <a:srgbClr val="9A958E"/>
              </a:buClr>
              <a:defRPr sz="3800" spc="0"/>
            </a:lvl1pPr>
          </a:lstStyle>
          <a:p>
            <a:r>
              <a:t>To make it easy to experiment with the model, let’s create a slider.  On the interface screen, select “slider” from the drop-down menu, and use your mouse to create a slider button.  In the first blank (global variable) put the name of your slider: “initial-sheep.”  Set the minimum to 1, the maximum to 100, and the “value” (where the slider will be when you open the model) to 50.  Click OK.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TART A NEW PROJECT &amp; SET-UP WORLD"/>
          <p:cNvSpPr txBox="1">
            <a:spLocks noGrp="1"/>
          </p:cNvSpPr>
          <p:nvPr>
            <p:ph type="title"/>
          </p:nvPr>
        </p:nvSpPr>
        <p:spPr>
          <a:prstGeom prst="rect">
            <a:avLst/>
          </a:prstGeom>
        </p:spPr>
        <p:txBody>
          <a:bodyPr/>
          <a:lstStyle>
            <a:lvl1pPr defTabSz="452627">
              <a:defRPr sz="3900" spc="0"/>
            </a:lvl1pPr>
          </a:lstStyle>
          <a:p>
            <a:r>
              <a:t>START A NEW PROJECT &amp; SET-UP WORLD</a:t>
            </a:r>
          </a:p>
        </p:txBody>
      </p:sp>
      <p:sp>
        <p:nvSpPr>
          <p:cNvPr id="164" name="Slide Number"/>
          <p:cNvSpPr txBox="1">
            <a:spLocks noGrp="1"/>
          </p:cNvSpPr>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65" name="Open NetLogo, click on File and choose New.  Name your new project with your name and Ecosystems Model and Save (to your flash drive).…"/>
          <p:cNvSpPr txBox="1">
            <a:spLocks noGrp="1"/>
          </p:cNvSpPr>
          <p:nvPr>
            <p:ph type="body" idx="4294967295"/>
          </p:nvPr>
        </p:nvSpPr>
        <p:spPr>
          <a:xfrm>
            <a:off x="673100" y="1727199"/>
            <a:ext cx="11658600" cy="7112001"/>
          </a:xfrm>
          <a:prstGeom prst="rect">
            <a:avLst/>
          </a:prstGeom>
        </p:spPr>
        <p:txBody>
          <a:bodyPr anchor="t"/>
          <a:lstStyle/>
          <a:p>
            <a:pPr marL="487375" lvl="1" indent="-243687" defTabSz="292425">
              <a:lnSpc>
                <a:spcPct val="150000"/>
              </a:lnSpc>
              <a:spcBef>
                <a:spcPts val="2100"/>
              </a:spcBef>
              <a:buClr>
                <a:srgbClr val="9A958E"/>
              </a:buClr>
              <a:buSzPct val="75000"/>
              <a:buChar char="•"/>
              <a:defRPr sz="2340" spc="0"/>
            </a:pPr>
            <a:r>
              <a:t>Open NetLogo, click on File and choose New.  Name your new project with your name and Ecosystems Model and Save (to your flash drive).</a:t>
            </a:r>
            <a:endParaRPr spc="47"/>
          </a:p>
          <a:p>
            <a:pPr marL="487375" lvl="1" indent="-243687" defTabSz="292425">
              <a:lnSpc>
                <a:spcPct val="150000"/>
              </a:lnSpc>
              <a:spcBef>
                <a:spcPts val="2100"/>
              </a:spcBef>
              <a:buClr>
                <a:srgbClr val="9A958E"/>
              </a:buClr>
              <a:buSzPct val="75000"/>
              <a:buChar char="•"/>
              <a:defRPr sz="2340" spc="0"/>
            </a:pPr>
            <a:r>
              <a:t>Click on Settings, change:  </a:t>
            </a:r>
            <a:endParaRPr spc="47"/>
          </a:p>
          <a:p>
            <a:pPr marL="731062" lvl="2" indent="-243687" defTabSz="292425">
              <a:spcBef>
                <a:spcPts val="2100"/>
              </a:spcBef>
              <a:buClr>
                <a:srgbClr val="9A958E"/>
              </a:buClr>
              <a:buSzPct val="75000"/>
              <a:buChar char="•"/>
              <a:defRPr sz="2340" spc="0"/>
            </a:pPr>
            <a:r>
              <a:t>min pxcor to -50 (negative 50) and the </a:t>
            </a:r>
            <a:endParaRPr spc="47"/>
          </a:p>
          <a:p>
            <a:pPr marL="731062" lvl="2" indent="-243687" defTabSz="292425">
              <a:spcBef>
                <a:spcPts val="2100"/>
              </a:spcBef>
              <a:buClr>
                <a:srgbClr val="9A958E"/>
              </a:buClr>
              <a:buSzPct val="75000"/>
              <a:buChar char="•"/>
              <a:defRPr sz="2340" spc="0"/>
            </a:pPr>
            <a:r>
              <a:t>max pxcor to 50.  </a:t>
            </a:r>
          </a:p>
          <a:p>
            <a:pPr marL="731062" lvl="2" indent="-243687" defTabSz="292425">
              <a:spcBef>
                <a:spcPts val="2100"/>
              </a:spcBef>
              <a:buClr>
                <a:srgbClr val="9A958E"/>
              </a:buClr>
              <a:buSzPct val="75000"/>
              <a:buChar char="•"/>
              <a:defRPr sz="2340" spc="0"/>
            </a:pPr>
            <a:r>
              <a:t>change the “patch size” to 4</a:t>
            </a:r>
            <a:endParaRPr spc="47"/>
          </a:p>
          <a:p>
            <a:pPr marL="731062" lvl="2" indent="-243687" defTabSz="292425">
              <a:lnSpc>
                <a:spcPct val="150000"/>
              </a:lnSpc>
              <a:spcBef>
                <a:spcPts val="2100"/>
              </a:spcBef>
              <a:buClr>
                <a:srgbClr val="9A958E"/>
              </a:buClr>
              <a:buSzPct val="75000"/>
              <a:buChar char="•"/>
              <a:defRPr sz="2340" spc="0"/>
            </a:pPr>
            <a:r>
              <a:t>Be sure “world wraps horizontally” and “world wraps vertically boxes are checked, and click OK.  </a:t>
            </a:r>
            <a:endParaRPr spc="47"/>
          </a:p>
          <a:p>
            <a:pPr marL="487375" lvl="1" indent="-243687" defTabSz="292425">
              <a:lnSpc>
                <a:spcPct val="150000"/>
              </a:lnSpc>
              <a:spcBef>
                <a:spcPts val="2100"/>
              </a:spcBef>
              <a:buClr>
                <a:srgbClr val="9A958E"/>
              </a:buClr>
              <a:buSzPct val="75000"/>
              <a:buChar char="•"/>
              <a:defRPr sz="2340" spc="0"/>
            </a:pPr>
            <a:r>
              <a:t>Use the ADD button to create two buttons:  setup, and go.  When creating go, check the forever box.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lider continued"/>
          <p:cNvSpPr txBox="1">
            <a:spLocks noGrp="1"/>
          </p:cNvSpPr>
          <p:nvPr>
            <p:ph type="title"/>
          </p:nvPr>
        </p:nvSpPr>
        <p:spPr>
          <a:prstGeom prst="rect">
            <a:avLst/>
          </a:prstGeom>
        </p:spPr>
        <p:txBody>
          <a:bodyPr/>
          <a:lstStyle>
            <a:lvl1pPr defTabSz="406908">
              <a:defRPr sz="3500" spc="0"/>
            </a:lvl1pPr>
          </a:lstStyle>
          <a:p>
            <a:r>
              <a:t>slider continued</a:t>
            </a:r>
          </a:p>
        </p:txBody>
      </p:sp>
      <p:sp>
        <p:nvSpPr>
          <p:cNvPr id="284"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285" name="We have a slider on the interface but like any button there, it doesn’t work until you put something in the code to tell the computer where to use the slider value.  What number (hard-coded into our code) does we want the slider to replace?"/>
          <p:cNvSpPr txBox="1">
            <a:spLocks noGrp="1"/>
          </p:cNvSpPr>
          <p:nvPr>
            <p:ph type="body" idx="4294967295"/>
          </p:nvPr>
        </p:nvSpPr>
        <p:spPr>
          <a:xfrm>
            <a:off x="673100" y="1727200"/>
            <a:ext cx="11658600" cy="7112000"/>
          </a:xfrm>
          <a:prstGeom prst="rect">
            <a:avLst/>
          </a:prstGeom>
        </p:spPr>
        <p:txBody>
          <a:bodyPr anchor="t"/>
          <a:lstStyle>
            <a:lvl1pPr defTabSz="438911">
              <a:spcBef>
                <a:spcPts val="3200"/>
              </a:spcBef>
              <a:buClr>
                <a:srgbClr val="9A958E"/>
              </a:buClr>
              <a:defRPr sz="3800" spc="0"/>
            </a:lvl1pPr>
          </a:lstStyle>
          <a:p>
            <a:r>
              <a:t>We have a slider on the interface but like any button there, it doesn’t work until you put something in the code to tell the computer where to use the slider value.  What number (hard-coded into our code) does we want the slider to replace?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lider continued"/>
          <p:cNvSpPr txBox="1">
            <a:spLocks noGrp="1"/>
          </p:cNvSpPr>
          <p:nvPr>
            <p:ph type="title"/>
          </p:nvPr>
        </p:nvSpPr>
        <p:spPr>
          <a:prstGeom prst="rect">
            <a:avLst/>
          </a:prstGeom>
        </p:spPr>
        <p:txBody>
          <a:bodyPr/>
          <a:lstStyle>
            <a:lvl1pPr defTabSz="406908">
              <a:defRPr sz="3500" spc="0"/>
            </a:lvl1pPr>
          </a:lstStyle>
          <a:p>
            <a:r>
              <a:t>slider continued</a:t>
            </a:r>
          </a:p>
        </p:txBody>
      </p:sp>
      <p:sp>
        <p:nvSpPr>
          <p:cNvPr id="288" name="Slide Number"/>
          <p:cNvSpPr txBox="1">
            <a:spLocks noGrp="1"/>
          </p:cNvSpPr>
          <p:nvPr>
            <p:ph type="sldNum" sz="quarter" idx="4294967295"/>
          </p:nvPr>
        </p:nvSpPr>
        <p:spPr>
          <a:xfrm>
            <a:off x="6339771" y="9232900"/>
            <a:ext cx="325258"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289" name="We want the slider to control the number of sheep created when we hit the setup button.  Find that number in the code, and instead of the number (50), type in the exact name of the slider.…"/>
          <p:cNvSpPr txBox="1">
            <a:spLocks noGrp="1"/>
          </p:cNvSpPr>
          <p:nvPr>
            <p:ph type="body" idx="4294967295"/>
          </p:nvPr>
        </p:nvSpPr>
        <p:spPr>
          <a:xfrm>
            <a:off x="673100" y="1727200"/>
            <a:ext cx="11658600" cy="7112000"/>
          </a:xfrm>
          <a:prstGeom prst="rect">
            <a:avLst/>
          </a:prstGeom>
        </p:spPr>
        <p:txBody>
          <a:bodyPr anchor="t"/>
          <a:lstStyle/>
          <a:p>
            <a:pPr defTabSz="390630">
              <a:spcBef>
                <a:spcPts val="2800"/>
              </a:spcBef>
              <a:buClr>
                <a:srgbClr val="9A958E"/>
              </a:buClr>
              <a:defRPr sz="3382" spc="0"/>
            </a:pPr>
            <a:r>
              <a:t>We want the slider to control the number of sheep created when we hit the setup button.  Find that number in the code, and instead of the number (50), type in the exact name of the slider.  </a:t>
            </a:r>
          </a:p>
          <a:p>
            <a:pPr defTabSz="390630">
              <a:spcBef>
                <a:spcPts val="2800"/>
              </a:spcBef>
              <a:buClr>
                <a:srgbClr val="9A958E"/>
              </a:buClr>
              <a:defRPr sz="3382" spc="0"/>
            </a:pPr>
            <a:endParaRPr/>
          </a:p>
          <a:p>
            <a:pPr defTabSz="390630">
              <a:spcBef>
                <a:spcPts val="2800"/>
              </a:spcBef>
              <a:buClr>
                <a:srgbClr val="9A958E"/>
              </a:buClr>
              <a:defRPr sz="3382" spc="0"/>
            </a:pPr>
            <a:r>
              <a:t>Save your model, and test your slider by moving it all the way to the bottom and then hitting setup, and then by moving it all the way to the top.  </a:t>
            </a:r>
          </a:p>
          <a:p>
            <a:pPr defTabSz="390630">
              <a:spcBef>
                <a:spcPts val="2800"/>
              </a:spcBef>
              <a:buClr>
                <a:srgbClr val="9A958E"/>
              </a:buClr>
              <a:defRPr sz="3382" spc="0"/>
            </a:pPr>
            <a:r>
              <a:t>Now, we can easily see how changing one variable (the number of sheep we have to start with) affects the model.</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add a predator"/>
          <p:cNvSpPr txBox="1">
            <a:spLocks noGrp="1"/>
          </p:cNvSpPr>
          <p:nvPr>
            <p:ph type="title"/>
          </p:nvPr>
        </p:nvSpPr>
        <p:spPr>
          <a:prstGeom prst="rect">
            <a:avLst/>
          </a:prstGeom>
        </p:spPr>
        <p:txBody>
          <a:bodyPr/>
          <a:lstStyle>
            <a:lvl1pPr defTabSz="406908">
              <a:defRPr sz="3500" spc="0"/>
            </a:lvl1pPr>
          </a:lstStyle>
          <a:p>
            <a:r>
              <a:t>add a predator</a:t>
            </a:r>
          </a:p>
        </p:txBody>
      </p:sp>
      <p:sp>
        <p:nvSpPr>
          <p:cNvPr id="292"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
        <p:nvSpPr>
          <p:cNvPr id="293" name="Use what you have learned about creating a breed, setting it up in the set-up, and writing procedures to create wolves which will walk around (lope) and lose a little bit of energy, eat the sheep and gain energy, reproduce, and die.  You can copy the procedures you used for the sheep but you must change the name of the procedure.  When you have your wolves doing everything you want, add a monitor to count the wolves, and add a “pen” to the graph to count the wolves.  Be sure to save often and check your code after writing each procedure."/>
          <p:cNvSpPr txBox="1">
            <a:spLocks noGrp="1"/>
          </p:cNvSpPr>
          <p:nvPr>
            <p:ph type="body" idx="4294967295"/>
          </p:nvPr>
        </p:nvSpPr>
        <p:spPr>
          <a:xfrm>
            <a:off x="673100" y="1727200"/>
            <a:ext cx="11658600" cy="7112000"/>
          </a:xfrm>
          <a:prstGeom prst="rect">
            <a:avLst/>
          </a:prstGeom>
        </p:spPr>
        <p:txBody>
          <a:bodyPr anchor="t"/>
          <a:lstStyle>
            <a:lvl1pPr defTabSz="425743">
              <a:spcBef>
                <a:spcPts val="3100"/>
              </a:spcBef>
              <a:buClr>
                <a:srgbClr val="9A958E"/>
              </a:buClr>
              <a:defRPr sz="3686" spc="0"/>
            </a:lvl1pPr>
          </a:lstStyle>
          <a:p>
            <a:r>
              <a:t>Use what you have learned about creating a breed, setting it up in the set-up, and writing procedures to create wolves which will walk around (lope) and lose a little bit of energy, eat the sheep and gain energy, reproduce, and die.  You can copy the procedures you used for the sheep but you must change the name of the procedure.  When you have your wolves doing everything you want, add a monitor to count the wolves, and add a “pen” to the graph to count the wolves.  Be sure to save often and check your code after writing each procedure.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add a slider for your wolf population"/>
          <p:cNvSpPr txBox="1">
            <a:spLocks noGrp="1"/>
          </p:cNvSpPr>
          <p:nvPr>
            <p:ph type="title"/>
          </p:nvPr>
        </p:nvSpPr>
        <p:spPr>
          <a:prstGeom prst="rect">
            <a:avLst/>
          </a:prstGeom>
        </p:spPr>
        <p:txBody>
          <a:bodyPr/>
          <a:lstStyle>
            <a:lvl1pPr defTabSz="406908">
              <a:defRPr sz="3500" spc="0"/>
            </a:lvl1pPr>
          </a:lstStyle>
          <a:p>
            <a:r>
              <a:t>add a slider for your wolf population</a:t>
            </a:r>
          </a:p>
        </p:txBody>
      </p:sp>
      <p:sp>
        <p:nvSpPr>
          <p:cNvPr id="296" name="Slide Number"/>
          <p:cNvSpPr txBox="1">
            <a:spLocks noGrp="1"/>
          </p:cNvSpPr>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297" name="How did adding 10 wolves change the dynamics of your model?  Would you also like to experiment with the number of wolves created?  If so, try adding a slider for the initial-wolves, and experiment with your code.…"/>
          <p:cNvSpPr txBox="1">
            <a:spLocks noGrp="1"/>
          </p:cNvSpPr>
          <p:nvPr>
            <p:ph type="body" idx="4294967295"/>
          </p:nvPr>
        </p:nvSpPr>
        <p:spPr>
          <a:xfrm>
            <a:off x="673100" y="1727200"/>
            <a:ext cx="11658600" cy="7112000"/>
          </a:xfrm>
          <a:prstGeom prst="rect">
            <a:avLst/>
          </a:prstGeom>
        </p:spPr>
        <p:txBody>
          <a:bodyPr anchor="t"/>
          <a:lstStyle/>
          <a:p>
            <a:pPr defTabSz="421354">
              <a:spcBef>
                <a:spcPts val="3000"/>
              </a:spcBef>
              <a:buClr>
                <a:srgbClr val="9A958E"/>
              </a:buClr>
              <a:defRPr sz="3648" spc="0"/>
            </a:pPr>
            <a:r>
              <a:t>How did adding 10 wolves change the dynamics of your model?  Would you also like to experiment with the number of wolves created?  If so, try adding a slider for the initial-wolves, and experiment with your code.</a:t>
            </a:r>
          </a:p>
          <a:p>
            <a:pPr defTabSz="421354">
              <a:spcBef>
                <a:spcPts val="3000"/>
              </a:spcBef>
              <a:buClr>
                <a:srgbClr val="9A958E"/>
              </a:buClr>
              <a:defRPr sz="3648" spc="0"/>
            </a:pPr>
            <a:r>
              <a:t>Extension:  add a slider for the grass-regrowth rate, so you can experiment with any of three variables in your code.</a:t>
            </a:r>
          </a:p>
          <a:p>
            <a:pPr defTabSz="421354">
              <a:spcBef>
                <a:spcPts val="3000"/>
              </a:spcBef>
              <a:buClr>
                <a:srgbClr val="9A958E"/>
              </a:buClr>
              <a:defRPr sz="3648" spc="0"/>
            </a:pPr>
            <a:r>
              <a:t>What other ideas do you have about how to improve this model, to run interesting experiments?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TART CODING"/>
          <p:cNvSpPr txBox="1">
            <a:spLocks noGrp="1"/>
          </p:cNvSpPr>
          <p:nvPr>
            <p:ph type="title"/>
          </p:nvPr>
        </p:nvSpPr>
        <p:spPr>
          <a:prstGeom prst="rect">
            <a:avLst/>
          </a:prstGeom>
        </p:spPr>
        <p:txBody>
          <a:bodyPr/>
          <a:lstStyle>
            <a:lvl1pPr defTabSz="452627">
              <a:defRPr sz="3900" spc="0"/>
            </a:lvl1pPr>
          </a:lstStyle>
          <a:p>
            <a:r>
              <a:t>START CODING</a:t>
            </a:r>
          </a:p>
        </p:txBody>
      </p:sp>
      <p:sp>
        <p:nvSpPr>
          <p:cNvPr id="168" name="Slide Number"/>
          <p:cNvSpPr txBox="1">
            <a:spLocks noGrp="1"/>
          </p:cNvSpPr>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9" name="Go to the CODE tab…"/>
          <p:cNvSpPr txBox="1">
            <a:spLocks noGrp="1"/>
          </p:cNvSpPr>
          <p:nvPr>
            <p:ph type="body" idx="4294967295"/>
          </p:nvPr>
        </p:nvSpPr>
        <p:spPr>
          <a:xfrm>
            <a:off x="673100" y="1861905"/>
            <a:ext cx="11658600" cy="6977295"/>
          </a:xfrm>
          <a:prstGeom prst="rect">
            <a:avLst/>
          </a:prstGeom>
        </p:spPr>
        <p:txBody>
          <a:bodyPr anchor="t"/>
          <a:lstStyle/>
          <a:p>
            <a:pPr lvl="1" indent="228600"/>
            <a:r>
              <a:t>Go to the CODE tab</a:t>
            </a:r>
          </a:p>
          <a:p>
            <a:pPr lvl="1" indent="228600"/>
            <a:r>
              <a:t>You can add any “comments” that the computer will not read by first putting a semi-colon ;; (notice that makes the text gray)</a:t>
            </a:r>
          </a:p>
          <a:p>
            <a:pPr lvl="1" indent="228600"/>
            <a:r>
              <a:t>So, put a ; or two, then name your project again here</a:t>
            </a:r>
          </a:p>
          <a:p>
            <a:pPr lvl="1" indent="228600"/>
            <a:r>
              <a:t>Next, type </a:t>
            </a:r>
          </a:p>
          <a:p>
            <a:pPr lvl="4" indent="914400"/>
            <a:r>
              <a:t>BREED [ SHEEP A-SHEEP ] </a:t>
            </a:r>
          </a:p>
          <a:p>
            <a:pPr lvl="3" indent="685800"/>
            <a:r>
              <a:t>This tells the computer you are going to call your turtles “sheep” and give them specific commands (you need a singular and a plural name for your breed)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Next, tell the computer you want your turtles (for right now, your sheep) to have a variable (like a trait or characteristic” of “energy”…"/>
          <p:cNvSpPr txBox="1">
            <a:spLocks noGrp="1"/>
          </p:cNvSpPr>
          <p:nvPr>
            <p:ph type="body" idx="1"/>
          </p:nvPr>
        </p:nvSpPr>
        <p:spPr>
          <a:xfrm>
            <a:off x="584081" y="1320800"/>
            <a:ext cx="11658601" cy="7467600"/>
          </a:xfrm>
          <a:prstGeom prst="rect">
            <a:avLst/>
          </a:prstGeom>
        </p:spPr>
        <p:txBody>
          <a:bodyPr anchor="t"/>
          <a:lstStyle/>
          <a:p>
            <a:pPr lvl="2" indent="197143" defTabSz="394288">
              <a:spcBef>
                <a:spcPts val="2900"/>
              </a:spcBef>
              <a:defRPr sz="2640" spc="0"/>
            </a:pPr>
            <a:r>
              <a:t>Next, tell the computer you want your turtles (for right now, your sheep) to have a variable (like a trait or characteristic” of “energy” </a:t>
            </a:r>
          </a:p>
          <a:p>
            <a:pPr lvl="2" indent="197143" defTabSz="394288">
              <a:spcBef>
                <a:spcPts val="2900"/>
              </a:spcBef>
              <a:defRPr sz="2640" spc="0"/>
            </a:pPr>
            <a:r>
              <a:t>Type turtles-own</a:t>
            </a:r>
          </a:p>
          <a:p>
            <a:pPr lvl="3" indent="197143" defTabSz="394288">
              <a:spcBef>
                <a:spcPts val="2900"/>
              </a:spcBef>
              <a:defRPr sz="2640" spc="0"/>
            </a:pPr>
            <a:r>
              <a:t>    [ energy ]</a:t>
            </a:r>
          </a:p>
          <a:p>
            <a:pPr lvl="3" indent="197143" defTabSz="394288">
              <a:spcBef>
                <a:spcPts val="2900"/>
              </a:spcBef>
              <a:defRPr sz="2640" spc="0"/>
            </a:pPr>
            <a:r>
              <a:t>Notice the colors of your text:</a:t>
            </a:r>
          </a:p>
          <a:p>
            <a:pPr lvl="3" indent="197143" defTabSz="394288">
              <a:spcBef>
                <a:spcPts val="2900"/>
              </a:spcBef>
              <a:defRPr sz="2640" spc="0"/>
            </a:pPr>
            <a:r>
              <a:t>;; Title (after semi-colons) is gray </a:t>
            </a:r>
          </a:p>
          <a:p>
            <a:pPr lvl="3" indent="197143" defTabSz="394288">
              <a:spcBef>
                <a:spcPts val="2900"/>
              </a:spcBef>
              <a:defRPr sz="2640" spc="0"/>
            </a:pPr>
            <a:r>
              <a:t>breeds and turtles-own are green, - NetLogo understands those words (primitives) </a:t>
            </a:r>
          </a:p>
          <a:p>
            <a:pPr lvl="3" indent="197143" defTabSz="394288">
              <a:spcBef>
                <a:spcPts val="2900"/>
              </a:spcBef>
              <a:defRPr sz="2640" spc="0"/>
            </a:pPr>
            <a:r>
              <a:t>“sheep” “a-sheep” and “energy” are  black - words you’ve used to name things that the computer will use, but you will have to explain what they mean</a:t>
            </a:r>
          </a:p>
        </p:txBody>
      </p:sp>
      <p:sp>
        <p:nvSpPr>
          <p:cNvPr id="172" name="CREATE A “TURTLES-OWN” VARIABLE"/>
          <p:cNvSpPr txBox="1">
            <a:spLocks noGrp="1"/>
          </p:cNvSpPr>
          <p:nvPr>
            <p:ph type="title"/>
          </p:nvPr>
        </p:nvSpPr>
        <p:spPr>
          <a:prstGeom prst="rect">
            <a:avLst/>
          </a:prstGeom>
        </p:spPr>
        <p:txBody>
          <a:bodyPr/>
          <a:lstStyle>
            <a:lvl1pPr defTabSz="452627">
              <a:defRPr sz="3900" spc="0"/>
            </a:lvl1pPr>
          </a:lstStyle>
          <a:p>
            <a:r>
              <a:t>CREATE A “TURTLES-OWN” VARIABLE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tart with TO SETUP, end with END.…"/>
          <p:cNvSpPr txBox="1">
            <a:spLocks noGrp="1"/>
          </p:cNvSpPr>
          <p:nvPr>
            <p:ph type="body" idx="1"/>
          </p:nvPr>
        </p:nvSpPr>
        <p:spPr>
          <a:prstGeom prst="rect">
            <a:avLst/>
          </a:prstGeom>
        </p:spPr>
        <p:txBody>
          <a:bodyPr anchor="t"/>
          <a:lstStyle/>
          <a:p>
            <a:pPr lvl="1" indent="168020" defTabSz="336041">
              <a:spcBef>
                <a:spcPts val="2400"/>
              </a:spcBef>
              <a:defRPr sz="2025" spc="0"/>
            </a:pPr>
            <a:r>
              <a:t>Start with TO SETUP, end with END.</a:t>
            </a:r>
            <a:endParaRPr spc="40"/>
          </a:p>
          <a:p>
            <a:pPr lvl="1" indent="168020" defTabSz="336041">
              <a:spcBef>
                <a:spcPts val="2400"/>
              </a:spcBef>
              <a:defRPr sz="2025" spc="0"/>
            </a:pPr>
            <a:r>
              <a:t>First command is to clear out whatever happened when we last ran the program:  CLEAR-ALL</a:t>
            </a:r>
            <a:endParaRPr spc="40"/>
          </a:p>
          <a:p>
            <a:pPr lvl="1" indent="168020" defTabSz="336041">
              <a:spcBef>
                <a:spcPts val="2400"/>
              </a:spcBef>
              <a:defRPr sz="2025" spc="0"/>
            </a:pPr>
            <a:r>
              <a:t>Next, we want to write procedures to setup the grass: The grass will be the patches, so </a:t>
            </a:r>
            <a:r>
              <a:rPr spc="40"/>
              <a:t>we a</a:t>
            </a:r>
            <a:r>
              <a:t>sk them to have a random chance of turning green, and otherwise to be brown. </a:t>
            </a:r>
            <a:endParaRPr spc="40"/>
          </a:p>
          <a:p>
            <a:pPr lvl="1" indent="168020" defTabSz="336041">
              <a:spcBef>
                <a:spcPts val="2400"/>
              </a:spcBef>
              <a:defRPr sz="2025" spc="0"/>
            </a:pPr>
            <a:r>
              <a:rPr spc="40"/>
              <a:t>Conditional logic - “IFELSE” asks a true/false question, if the answer is true the computer does one thing, if it is false, it does another.</a:t>
            </a:r>
          </a:p>
          <a:p>
            <a:pPr lvl="1" indent="168020" defTabSz="336041">
              <a:spcBef>
                <a:spcPts val="2400"/>
              </a:spcBef>
              <a:defRPr sz="2025" spc="0"/>
            </a:pPr>
            <a:r>
              <a:rPr spc="40"/>
              <a:t>Our true-false question is:  if else random 100 &lt; 5</a:t>
            </a:r>
          </a:p>
          <a:p>
            <a:pPr lvl="1" indent="168020" defTabSz="336041">
              <a:spcBef>
                <a:spcPts val="2400"/>
              </a:spcBef>
              <a:defRPr sz="2025" spc="0"/>
            </a:pPr>
            <a:r>
              <a:rPr spc="40"/>
              <a:t>In other words, when the computer rolls a dice with 100 sides, does it get a 0, 1, 2, 3, or 4?  If so, the answer is true, if not (if it rolls any other # 6-99) its false.  </a:t>
            </a:r>
          </a:p>
          <a:p>
            <a:pPr lvl="1" indent="168020" defTabSz="336041">
              <a:spcBef>
                <a:spcPts val="2400"/>
              </a:spcBef>
              <a:defRPr sz="2025" spc="0"/>
            </a:pPr>
            <a:r>
              <a:rPr spc="40"/>
              <a:t>If the answer is true (5% of the time), we want the patches to be green (grass)</a:t>
            </a:r>
          </a:p>
          <a:p>
            <a:pPr lvl="1" indent="168020" defTabSz="336041">
              <a:spcBef>
                <a:spcPts val="2400"/>
              </a:spcBef>
              <a:defRPr sz="2025" spc="0"/>
            </a:pPr>
            <a:r>
              <a:rPr spc="40"/>
              <a:t>If the answer is false (95% of the time) we want the patches to be brown (dirt)</a:t>
            </a:r>
          </a:p>
          <a:p>
            <a:pPr lvl="1" indent="168020" defTabSz="336041">
              <a:spcBef>
                <a:spcPts val="2400"/>
              </a:spcBef>
              <a:defRPr sz="2025" spc="0"/>
            </a:pPr>
            <a:endParaRPr spc="40"/>
          </a:p>
        </p:txBody>
      </p:sp>
      <p:sp>
        <p:nvSpPr>
          <p:cNvPr id="175" name="CREATE CODE FOR THE SETUP BUTTON"/>
          <p:cNvSpPr txBox="1">
            <a:spLocks noGrp="1"/>
          </p:cNvSpPr>
          <p:nvPr>
            <p:ph type="title"/>
          </p:nvPr>
        </p:nvSpPr>
        <p:spPr>
          <a:prstGeom prst="rect">
            <a:avLst/>
          </a:prstGeom>
        </p:spPr>
        <p:txBody>
          <a:bodyPr/>
          <a:lstStyle>
            <a:lvl1pPr defTabSz="452627">
              <a:defRPr sz="3900" spc="0"/>
            </a:lvl1pPr>
          </a:lstStyle>
          <a:p>
            <a:r>
              <a:t>CREATE CODE FOR THE SETUP BUTTON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Body"/>
          <p:cNvSpPr txBox="1">
            <a:spLocks noGrp="1"/>
          </p:cNvSpPr>
          <p:nvPr>
            <p:ph type="body" idx="1"/>
          </p:nvPr>
        </p:nvSpPr>
        <p:spPr>
          <a:xfrm>
            <a:off x="673100" y="278872"/>
            <a:ext cx="11658601" cy="7467601"/>
          </a:xfrm>
          <a:prstGeom prst="rect">
            <a:avLst/>
          </a:prstGeom>
        </p:spPr>
        <p:txBody>
          <a:bodyPr anchor="t"/>
          <a:lstStyle/>
          <a:p>
            <a:pPr lvl="1" indent="224026" defTabSz="448055">
              <a:spcBef>
                <a:spcPts val="3300"/>
              </a:spcBef>
              <a:defRPr sz="2700" spc="0"/>
            </a:pPr>
            <a:r>
              <a:t> </a:t>
            </a:r>
            <a:endParaRPr spc="54"/>
          </a:p>
          <a:p>
            <a:pPr lvl="1" indent="224026" defTabSz="448055">
              <a:spcBef>
                <a:spcPts val="3300"/>
              </a:spcBef>
              <a:defRPr sz="2700" spc="0"/>
            </a:pPr>
            <a:endParaRPr spc="54"/>
          </a:p>
          <a:p>
            <a:pPr lvl="1" indent="224026" defTabSz="448055">
              <a:spcBef>
                <a:spcPts val="3300"/>
              </a:spcBef>
              <a:defRPr sz="2700" spc="0"/>
            </a:pPr>
            <a:endParaRPr spc="54"/>
          </a:p>
          <a:p>
            <a:pPr lvl="1" indent="224026" defTabSz="448055">
              <a:spcBef>
                <a:spcPts val="3300"/>
              </a:spcBef>
              <a:defRPr sz="2700" spc="0"/>
            </a:pPr>
            <a:endParaRPr spc="54"/>
          </a:p>
        </p:txBody>
      </p:sp>
      <p:sp>
        <p:nvSpPr>
          <p:cNvPr id="178" name="SETUP CODE SO FAR"/>
          <p:cNvSpPr txBox="1">
            <a:spLocks noGrp="1"/>
          </p:cNvSpPr>
          <p:nvPr>
            <p:ph type="title"/>
          </p:nvPr>
        </p:nvSpPr>
        <p:spPr>
          <a:xfrm>
            <a:off x="673099" y="1317408"/>
            <a:ext cx="11658601" cy="749301"/>
          </a:xfrm>
          <a:prstGeom prst="rect">
            <a:avLst/>
          </a:prstGeom>
        </p:spPr>
        <p:txBody>
          <a:bodyPr/>
          <a:lstStyle>
            <a:lvl1pPr defTabSz="452627">
              <a:defRPr sz="3900" spc="0"/>
            </a:lvl1pPr>
          </a:lstStyle>
          <a:p>
            <a:r>
              <a:t>SETUP CODE SO FAR</a:t>
            </a:r>
          </a:p>
        </p:txBody>
      </p:sp>
      <p:grpSp>
        <p:nvGrpSpPr>
          <p:cNvPr id="181" name="Image Gallery"/>
          <p:cNvGrpSpPr/>
          <p:nvPr/>
        </p:nvGrpSpPr>
        <p:grpSpPr>
          <a:xfrm>
            <a:off x="2326749" y="2365953"/>
            <a:ext cx="8729589" cy="6910083"/>
            <a:chOff x="0" y="0"/>
            <a:chExt cx="8729588" cy="6910081"/>
          </a:xfrm>
        </p:grpSpPr>
        <p:pic>
          <p:nvPicPr>
            <p:cNvPr id="179" name="Screen Shot 2018-10-07 at 2.53.02 PM.png" descr="Screen Shot 2018-10-07 at 2.53.02 PM.png"/>
            <p:cNvPicPr>
              <a:picLocks noChangeAspect="1"/>
            </p:cNvPicPr>
            <p:nvPr/>
          </p:nvPicPr>
          <p:blipFill>
            <a:blip r:embed="rId2">
              <a:extLst/>
            </a:blip>
            <a:srcRect t="301"/>
            <a:stretch>
              <a:fillRect/>
            </a:stretch>
          </p:blipFill>
          <p:spPr>
            <a:xfrm>
              <a:off x="0" y="0"/>
              <a:ext cx="8729589" cy="6346147"/>
            </a:xfrm>
            <a:prstGeom prst="rect">
              <a:avLst/>
            </a:prstGeom>
            <a:ln w="12700" cap="flat">
              <a:noFill/>
              <a:miter lim="400000"/>
            </a:ln>
            <a:effectLst/>
          </p:spPr>
        </p:pic>
        <p:sp>
          <p:nvSpPr>
            <p:cNvPr id="180" name="Notice the beginning and ending brackets [ ]"/>
            <p:cNvSpPr/>
            <p:nvPr/>
          </p:nvSpPr>
          <p:spPr>
            <a:xfrm>
              <a:off x="0" y="6422346"/>
              <a:ext cx="8729589" cy="4877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2000"/>
              </a:lvl1pPr>
            </a:lstStyle>
            <a:p>
              <a:r>
                <a:t>Notice the beginning and ending brackets [ ] </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reate sheep in setup code"/>
          <p:cNvSpPr txBox="1">
            <a:spLocks noGrp="1"/>
          </p:cNvSpPr>
          <p:nvPr>
            <p:ph type="title"/>
          </p:nvPr>
        </p:nvSpPr>
        <p:spPr>
          <a:prstGeom prst="rect">
            <a:avLst/>
          </a:prstGeom>
        </p:spPr>
        <p:txBody>
          <a:bodyPr/>
          <a:lstStyle>
            <a:lvl1pPr defTabSz="452627">
              <a:defRPr sz="3900" spc="0"/>
            </a:lvl1pPr>
          </a:lstStyle>
          <a:p>
            <a:r>
              <a:t>create sheep in setup code</a:t>
            </a:r>
          </a:p>
        </p:txBody>
      </p:sp>
      <p:sp>
        <p:nvSpPr>
          <p:cNvPr id="184" name="Slide Number"/>
          <p:cNvSpPr txBox="1">
            <a:spLocks noGrp="1"/>
          </p:cNvSpPr>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85" name="Next, we want to create 50 sheep, set their size to 3, their shape to “sheep”, their color to white, and give them some initial energy, plus a random amount of energy.  We also want to scatter them through space land."/>
          <p:cNvSpPr txBox="1">
            <a:spLocks noGrp="1"/>
          </p:cNvSpPr>
          <p:nvPr>
            <p:ph type="body" idx="4294967295"/>
          </p:nvPr>
        </p:nvSpPr>
        <p:spPr>
          <a:xfrm>
            <a:off x="673100" y="1995218"/>
            <a:ext cx="11658600" cy="6575964"/>
          </a:xfrm>
          <a:prstGeom prst="rect">
            <a:avLst/>
          </a:prstGeom>
        </p:spPr>
        <p:txBody>
          <a:bodyPr anchor="t"/>
          <a:lstStyle>
            <a:lvl1pPr marL="381000" indent="-381000">
              <a:buClr>
                <a:srgbClr val="9A958E"/>
              </a:buClr>
              <a:buSzPct val="75000"/>
              <a:buChar char="•"/>
              <a:defRPr spc="0"/>
            </a:lvl1pPr>
          </a:lstStyle>
          <a:p>
            <a:r>
              <a:t>Next, we want to create 50 sheep, set their size to 3, their shape to “sheep”, their color to white, and give them some initial energy, plus a random amount of energy.  We also want to scatter them through space land.</a:t>
            </a:r>
          </a:p>
        </p:txBody>
      </p:sp>
      <p:grpSp>
        <p:nvGrpSpPr>
          <p:cNvPr id="188" name="Image Gallery"/>
          <p:cNvGrpSpPr/>
          <p:nvPr/>
        </p:nvGrpSpPr>
        <p:grpSpPr>
          <a:xfrm>
            <a:off x="2979611" y="3984689"/>
            <a:ext cx="8502500" cy="4944037"/>
            <a:chOff x="0" y="0"/>
            <a:chExt cx="8502498" cy="4944035"/>
          </a:xfrm>
        </p:grpSpPr>
        <p:pic>
          <p:nvPicPr>
            <p:cNvPr id="186" name="Screen Shot 2018-10-07 at 3.02.00 PM.png" descr="Screen Shot 2018-10-07 at 3.02.00 PM.png"/>
            <p:cNvPicPr>
              <a:picLocks noChangeAspect="1"/>
            </p:cNvPicPr>
            <p:nvPr/>
          </p:nvPicPr>
          <p:blipFill>
            <a:blip r:embed="rId2">
              <a:extLst/>
            </a:blip>
            <a:srcRect l="1187" r="1187"/>
            <a:stretch>
              <a:fillRect/>
            </a:stretch>
          </p:blipFill>
          <p:spPr>
            <a:xfrm>
              <a:off x="0" y="0"/>
              <a:ext cx="8502499" cy="4380102"/>
            </a:xfrm>
            <a:prstGeom prst="rect">
              <a:avLst/>
            </a:prstGeom>
            <a:ln w="12700" cap="flat">
              <a:noFill/>
              <a:miter lim="400000"/>
            </a:ln>
            <a:effectLst/>
          </p:spPr>
        </p:pic>
        <p:sp>
          <p:nvSpPr>
            <p:cNvPr id="187" name="Notice the colors of the code"/>
            <p:cNvSpPr/>
            <p:nvPr/>
          </p:nvSpPr>
          <p:spPr>
            <a:xfrm>
              <a:off x="0" y="4456301"/>
              <a:ext cx="8502499" cy="4877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2000"/>
              </a:lvl1pPr>
            </a:lstStyle>
            <a:p>
              <a:r>
                <a:t>Notice the colors of the code</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Because we are going to add a graph later, we want the computer to keep track of “time” or “ticks”…"/>
          <p:cNvSpPr txBox="1">
            <a:spLocks noGrp="1"/>
          </p:cNvSpPr>
          <p:nvPr>
            <p:ph type="body" idx="1"/>
          </p:nvPr>
        </p:nvSpPr>
        <p:spPr>
          <a:prstGeom prst="rect">
            <a:avLst/>
          </a:prstGeom>
        </p:spPr>
        <p:txBody>
          <a:bodyPr anchor="t"/>
          <a:lstStyle/>
          <a:p>
            <a:pPr lvl="1" indent="215065" defTabSz="430132">
              <a:spcBef>
                <a:spcPts val="3100"/>
              </a:spcBef>
              <a:defRPr sz="2592" spc="0"/>
            </a:pPr>
            <a:r>
              <a:t>Because we are going to add a graph later, we want the computer to keep track of “time” or “ticks”</a:t>
            </a:r>
          </a:p>
          <a:p>
            <a:pPr lvl="1" indent="215065" defTabSz="430132">
              <a:spcBef>
                <a:spcPts val="3100"/>
              </a:spcBef>
              <a:defRPr sz="2592" spc="0"/>
            </a:pPr>
            <a:r>
              <a:t>At the end of your setup code, type “reset-ticks”</a:t>
            </a:r>
          </a:p>
          <a:p>
            <a:pPr lvl="1" indent="215065" defTabSz="430132">
              <a:spcBef>
                <a:spcPts val="3100"/>
              </a:spcBef>
              <a:defRPr sz="2592" spc="0"/>
            </a:pPr>
            <a:r>
              <a:t>then type “end”</a:t>
            </a:r>
          </a:p>
          <a:p>
            <a:pPr lvl="1" indent="215065" defTabSz="430132">
              <a:spcBef>
                <a:spcPts val="3100"/>
              </a:spcBef>
              <a:defRPr sz="2592" spc="0"/>
            </a:pPr>
            <a:r>
              <a:t>Be sure to SAVE your model frequently</a:t>
            </a:r>
          </a:p>
          <a:p>
            <a:pPr lvl="1" indent="215065" defTabSz="430132">
              <a:spcBef>
                <a:spcPts val="3100"/>
              </a:spcBef>
              <a:defRPr sz="2592" spc="0"/>
            </a:pPr>
            <a:r>
              <a:t>Push the “check” button on the upper left of the coding window - see if the computer identifies any errors in your code so far.  If not, go to the Interface screen and push the setup button.  Do you get the sheep and grass you expect to see?  </a:t>
            </a:r>
            <a:endParaRPr spc="51"/>
          </a:p>
          <a:p>
            <a:pPr lvl="1" indent="215065" defTabSz="430132">
              <a:spcBef>
                <a:spcPts val="3100"/>
              </a:spcBef>
              <a:defRPr sz="2592" spc="0"/>
            </a:pPr>
            <a:endParaRPr spc="51"/>
          </a:p>
        </p:txBody>
      </p:sp>
      <p:sp>
        <p:nvSpPr>
          <p:cNvPr id="191" name="Finish Setup CODE"/>
          <p:cNvSpPr txBox="1">
            <a:spLocks noGrp="1"/>
          </p:cNvSpPr>
          <p:nvPr>
            <p:ph type="title"/>
          </p:nvPr>
        </p:nvSpPr>
        <p:spPr>
          <a:prstGeom prst="rect">
            <a:avLst/>
          </a:prstGeom>
        </p:spPr>
        <p:txBody>
          <a:bodyPr/>
          <a:lstStyle>
            <a:lvl1pPr defTabSz="452627">
              <a:defRPr sz="3900" spc="0"/>
            </a:lvl1pPr>
          </a:lstStyle>
          <a:p>
            <a:r>
              <a:t>Finish Setup CODE </a:t>
            </a:r>
          </a:p>
        </p:txBody>
      </p:sp>
    </p:spTree>
  </p:cSld>
  <p:clrMapOvr>
    <a:masterClrMapping/>
  </p:clrMapOvr>
  <p:transition spd="med"/>
</p:sld>
</file>

<file path=ppt/theme/theme1.xml><?xml version="1.0" encoding="utf-8"?>
<a:theme xmlns:a="http://schemas.openxmlformats.org/drawingml/2006/main" name="New_Template8">
  <a:themeElements>
    <a:clrScheme name="New_Template8">
      <a:dk1>
        <a:srgbClr val="5B5854"/>
      </a:dk1>
      <a:lt1>
        <a:srgbClr val="072B5B"/>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Helvetica Neue"/>
        <a:ea typeface="Helvetica Neue"/>
        <a:cs typeface="Helvetica Neue"/>
      </a:majorFont>
      <a:minorFont>
        <a:latin typeface="Helvetica"/>
        <a:ea typeface="Helvetica"/>
        <a:cs typeface="Helvetic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B5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Helvetica Neue"/>
        <a:ea typeface="Helvetica Neue"/>
        <a:cs typeface="Helvetica Neue"/>
      </a:majorFont>
      <a:minorFont>
        <a:latin typeface="Helvetica"/>
        <a:ea typeface="Helvetica"/>
        <a:cs typeface="Helvetic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B5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Futura"/>
            <a:ea typeface="Futura"/>
            <a:cs typeface="Futura"/>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2391</Words>
  <Application>Microsoft Office PowerPoint</Application>
  <PresentationFormat>Custom</PresentationFormat>
  <Paragraphs>184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Avenir Medium</vt:lpstr>
      <vt:lpstr>Baskerville SemiBold</vt:lpstr>
      <vt:lpstr>Futura</vt:lpstr>
      <vt:lpstr>Helvetica Neue</vt:lpstr>
      <vt:lpstr>New_Template8</vt:lpstr>
      <vt:lpstr>creating a ecosystems model in net logo</vt:lpstr>
      <vt:lpstr>NETLOGO BASICS</vt:lpstr>
      <vt:lpstr>START A NEW PROJECT &amp; SET-UP WORLD</vt:lpstr>
      <vt:lpstr>START CODING</vt:lpstr>
      <vt:lpstr>CREATE A “TURTLES-OWN” VARIABLE</vt:lpstr>
      <vt:lpstr>CREATE CODE FOR THE SETUP BUTTON</vt:lpstr>
      <vt:lpstr>SETUP CODE SO FAR</vt:lpstr>
      <vt:lpstr>create sheep in setup code</vt:lpstr>
      <vt:lpstr>Finish Setup CODE </vt:lpstr>
      <vt:lpstr>CONGRATULATIONS!</vt:lpstr>
      <vt:lpstr>new procedures - GO Button</vt:lpstr>
      <vt:lpstr>Go procedures</vt:lpstr>
      <vt:lpstr>Sheep procedures</vt:lpstr>
      <vt:lpstr>define procedures</vt:lpstr>
      <vt:lpstr>Sheep procedures</vt:lpstr>
      <vt:lpstr>“Graze” procedure</vt:lpstr>
      <vt:lpstr>Sheep procedures</vt:lpstr>
      <vt:lpstr>SAVE AND TEST</vt:lpstr>
      <vt:lpstr>“sheep-breed” procedure</vt:lpstr>
      <vt:lpstr>SHEEP -BREED PROCEDURE</vt:lpstr>
      <vt:lpstr>“sheep-die” procedure</vt:lpstr>
      <vt:lpstr>“regrow-grass” procedure</vt:lpstr>
      <vt:lpstr>re-grow grass PROCEDURE</vt:lpstr>
      <vt:lpstr>SAVE AND TEST</vt:lpstr>
      <vt:lpstr>CONGRATULATIONS!</vt:lpstr>
      <vt:lpstr>more data boxes</vt:lpstr>
      <vt:lpstr>create a graph</vt:lpstr>
      <vt:lpstr>we have a model!</vt:lpstr>
      <vt:lpstr>MAKE THIS AN EXPERIMENTAL MODEL</vt:lpstr>
      <vt:lpstr>slider continued</vt:lpstr>
      <vt:lpstr>slider continued</vt:lpstr>
      <vt:lpstr>add a predator</vt:lpstr>
      <vt:lpstr>add a slider for your wolf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ecosystems model in net logo</dc:title>
  <dc:creator>David Kratzer</dc:creator>
  <cp:lastModifiedBy>LANL Admin</cp:lastModifiedBy>
  <cp:revision>1</cp:revision>
  <dcterms:modified xsi:type="dcterms:W3CDTF">2018-10-17T22:21:50Z</dcterms:modified>
</cp:coreProperties>
</file>