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5" r:id="rId5"/>
    <p:sldMasterId id="2147483736" r:id="rId6"/>
    <p:sldMasterId id="2147483737" r:id="rId7"/>
    <p:sldMasterId id="2147483738" r:id="rId8"/>
    <p:sldMasterId id="214748373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Lst>
  <p:sldSz cy="5143500" cx="9144000"/>
  <p:notesSz cx="6858000" cy="9144000"/>
  <p:embeddedFontLst>
    <p:embeddedFont>
      <p:font typeface="Raleway"/>
      <p:regular r:id="rId38"/>
      <p:bold r:id="rId39"/>
      <p:italic r:id="rId40"/>
      <p:boldItalic r:id="rId41"/>
    </p:embeddedFont>
    <p:embeddedFont>
      <p:font typeface="Proxima Nova"/>
      <p:regular r:id="rId42"/>
      <p:bold r:id="rId43"/>
      <p:italic r:id="rId44"/>
      <p:boldItalic r:id="rId45"/>
    </p:embeddedFont>
    <p:embeddedFont>
      <p:font typeface="Nunito"/>
      <p:regular r:id="rId46"/>
      <p:bold r:id="rId47"/>
      <p:italic r:id="rId48"/>
      <p:boldItalic r:id="rId49"/>
    </p:embeddedFont>
    <p:embeddedFont>
      <p:font typeface="Montserrat Black"/>
      <p:bold r:id="rId50"/>
      <p:boldItalic r:id="rId51"/>
    </p:embeddedFont>
    <p:embeddedFont>
      <p:font typeface="Autour One"/>
      <p:regular r:id="rId52"/>
    </p:embeddedFont>
    <p:embeddedFont>
      <p:font typeface="Oswald"/>
      <p:regular r:id="rId53"/>
      <p:bold r:id="rId54"/>
    </p:embeddedFont>
    <p:embeddedFont>
      <p:font typeface="Century Gothic"/>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43AAFB9-1E7F-4898-A8D6-EFF9F5EB3F5B}">
  <a:tblStyle styleId="{B43AAFB9-1E7F-4898-A8D6-EFF9F5EB3F5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italic.fntdata"/><Relationship Id="rId42" Type="http://schemas.openxmlformats.org/officeDocument/2006/relationships/font" Target="fonts/ProximaNova-regular.fntdata"/><Relationship Id="rId41" Type="http://schemas.openxmlformats.org/officeDocument/2006/relationships/font" Target="fonts/Raleway-boldItalic.fntdata"/><Relationship Id="rId44" Type="http://schemas.openxmlformats.org/officeDocument/2006/relationships/font" Target="fonts/ProximaNova-italic.fntdata"/><Relationship Id="rId43" Type="http://schemas.openxmlformats.org/officeDocument/2006/relationships/font" Target="fonts/ProximaNova-bold.fntdata"/><Relationship Id="rId46" Type="http://schemas.openxmlformats.org/officeDocument/2006/relationships/font" Target="fonts/Nunito-regular.fntdata"/><Relationship Id="rId45" Type="http://schemas.openxmlformats.org/officeDocument/2006/relationships/font" Target="fonts/ProximaNova-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Nunito-italic.fntdata"/><Relationship Id="rId47" Type="http://schemas.openxmlformats.org/officeDocument/2006/relationships/font" Target="fonts/Nunito-bold.fntdata"/><Relationship Id="rId49" Type="http://schemas.openxmlformats.org/officeDocument/2006/relationships/font" Target="fonts/Nunito-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font" Target="fonts/Raleway-bold.fntdata"/><Relationship Id="rId38" Type="http://schemas.openxmlformats.org/officeDocument/2006/relationships/font" Target="fonts/Raleway-regular.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MontserratBlack-boldItalic.fntdata"/><Relationship Id="rId50" Type="http://schemas.openxmlformats.org/officeDocument/2006/relationships/font" Target="fonts/MontserratBlack-bold.fntdata"/><Relationship Id="rId53" Type="http://schemas.openxmlformats.org/officeDocument/2006/relationships/font" Target="fonts/Oswald-regular.fntdata"/><Relationship Id="rId52" Type="http://schemas.openxmlformats.org/officeDocument/2006/relationships/font" Target="fonts/AutourOne-regular.fntdata"/><Relationship Id="rId11" Type="http://schemas.openxmlformats.org/officeDocument/2006/relationships/slide" Target="slides/slide1.xml"/><Relationship Id="rId55" Type="http://schemas.openxmlformats.org/officeDocument/2006/relationships/font" Target="fonts/CenturyGothic-regular.fntdata"/><Relationship Id="rId10" Type="http://schemas.openxmlformats.org/officeDocument/2006/relationships/notesMaster" Target="notesMasters/notesMaster1.xml"/><Relationship Id="rId54" Type="http://schemas.openxmlformats.org/officeDocument/2006/relationships/font" Target="fonts/Oswald-bold.fntdata"/><Relationship Id="rId13" Type="http://schemas.openxmlformats.org/officeDocument/2006/relationships/slide" Target="slides/slide3.xml"/><Relationship Id="rId57" Type="http://schemas.openxmlformats.org/officeDocument/2006/relationships/font" Target="fonts/CenturyGothic-italic.fntdata"/><Relationship Id="rId12" Type="http://schemas.openxmlformats.org/officeDocument/2006/relationships/slide" Target="slides/slide2.xml"/><Relationship Id="rId56" Type="http://schemas.openxmlformats.org/officeDocument/2006/relationships/font" Target="fonts/CenturyGothic-bold.fntdata"/><Relationship Id="rId15" Type="http://schemas.openxmlformats.org/officeDocument/2006/relationships/slide" Target="slides/slide5.xml"/><Relationship Id="rId14" Type="http://schemas.openxmlformats.org/officeDocument/2006/relationships/slide" Target="slides/slide4.xml"/><Relationship Id="rId58" Type="http://schemas.openxmlformats.org/officeDocument/2006/relationships/font" Target="fonts/CenturyGothic-boldItalic.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6da90b1148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16da90b1148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6da90b1148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16da90b1148_0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6da90b1148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16da90b1148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6da90b1148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6da90b1148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6da90b1148_0_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16da90b1148_0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6da90b1148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16da90b1148_0_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6da90b1148_0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16da90b1148_0_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6da90b1148_0_9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6da90b1148_0_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6da90b1148_0_1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16da90b1148_0_1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6da90b1148_0_1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16da90b1148_0_1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FF0000"/>
              </a:buClr>
              <a:buSzPts val="1200"/>
              <a:buFont typeface="Century Gothic"/>
              <a:buAutoNum type="arabicParenR"/>
            </a:pPr>
            <a:r>
              <a:rPr b="1" lang="en" sz="1200">
                <a:solidFill>
                  <a:srgbClr val="FF0000"/>
                </a:solidFill>
                <a:latin typeface="Century Gothic"/>
                <a:ea typeface="Century Gothic"/>
                <a:cs typeface="Century Gothic"/>
                <a:sym typeface="Century Gothic"/>
              </a:rPr>
              <a:t>Making animals come to life- coding-Ms. Barreto</a:t>
            </a:r>
            <a:endParaRPr b="1" sz="1200">
              <a:solidFill>
                <a:srgbClr val="FF0000"/>
              </a:solidFill>
              <a:latin typeface="Century Gothic"/>
              <a:ea typeface="Century Gothic"/>
              <a:cs typeface="Century Gothic"/>
              <a:sym typeface="Century Gothic"/>
            </a:endParaRPr>
          </a:p>
          <a:p>
            <a:pPr indent="-304800" lvl="0" marL="457200" rtl="0" algn="l">
              <a:spcBef>
                <a:spcPts val="0"/>
              </a:spcBef>
              <a:spcAft>
                <a:spcPts val="0"/>
              </a:spcAft>
              <a:buClr>
                <a:srgbClr val="FF0000"/>
              </a:buClr>
              <a:buSzPts val="1200"/>
              <a:buFont typeface="Century Gothic"/>
              <a:buAutoNum type="arabicParenR"/>
            </a:pPr>
            <a:r>
              <a:rPr b="1" lang="en" sz="1200">
                <a:solidFill>
                  <a:srgbClr val="FF0000"/>
                </a:solidFill>
                <a:latin typeface="Century Gothic"/>
                <a:ea typeface="Century Gothic"/>
                <a:cs typeface="Century Gothic"/>
                <a:sym typeface="Century Gothic"/>
              </a:rPr>
              <a:t>Making vehicles move-coding-Ms. Barreto</a:t>
            </a:r>
            <a:endParaRPr b="1" sz="1200">
              <a:solidFill>
                <a:srgbClr val="FF0000"/>
              </a:solidFill>
              <a:latin typeface="Century Gothic"/>
              <a:ea typeface="Century Gothic"/>
              <a:cs typeface="Century Gothic"/>
              <a:sym typeface="Century Gothic"/>
            </a:endParaRPr>
          </a:p>
          <a:p>
            <a:pPr indent="-304800" lvl="0" marL="457200" rtl="0" algn="l">
              <a:spcBef>
                <a:spcPts val="0"/>
              </a:spcBef>
              <a:spcAft>
                <a:spcPts val="0"/>
              </a:spcAft>
              <a:buClr>
                <a:srgbClr val="FF0000"/>
              </a:buClr>
              <a:buSzPts val="1200"/>
              <a:buFont typeface="Century Gothic"/>
              <a:buAutoNum type="arabicParenR"/>
            </a:pPr>
            <a:r>
              <a:rPr b="1" lang="en" sz="1200">
                <a:solidFill>
                  <a:srgbClr val="FF0000"/>
                </a:solidFill>
                <a:latin typeface="Century Gothic"/>
                <a:ea typeface="Century Gothic"/>
                <a:cs typeface="Century Gothic"/>
                <a:sym typeface="Century Gothic"/>
              </a:rPr>
              <a:t>Coding in Minecraft-Hour of code</a:t>
            </a:r>
            <a:endParaRPr b="1" sz="1200">
              <a:solidFill>
                <a:srgbClr val="FF0000"/>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6da90b114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16da90b114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6da90b1148_0_1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6da90b1148_0_1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6da90b1148_0_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16da90b1148_0_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6da90b1148_0_1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16da90b1148_0_1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16da90b1148_0_1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16da90b1148_0_1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6da90b1148_0_2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16da90b1148_0_2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16da90b1148_0_1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16da90b1148_0_1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16da90b1148_0_2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16da90b1148_0_2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71cd85f5e9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171cd85f5e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6da90b114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6da90b114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6da90b114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16da90b114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6da90b114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16da90b114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6da90b1148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16da90b1148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6da90b1148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6da90b1148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6da90b1148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16da90b1148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6da90b1148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6da90b114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6.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6.png"/><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9.png"/><Relationship Id="rId6"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20.png"/><Relationship Id="rId4" Type="http://schemas.openxmlformats.org/officeDocument/2006/relationships/image" Target="../media/image30.png"/><Relationship Id="rId5" Type="http://schemas.openxmlformats.org/officeDocument/2006/relationships/image" Target="../media/image6.png"/><Relationship Id="rId6"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39.png"/><Relationship Id="rId4" Type="http://schemas.openxmlformats.org/officeDocument/2006/relationships/image" Target="../media/image20.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0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20.png"/><Relationship Id="rId4" Type="http://schemas.openxmlformats.org/officeDocument/2006/relationships/image" Target="../media/image6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3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11.png"/><Relationship Id="rId6" Type="http://schemas.openxmlformats.org/officeDocument/2006/relationships/image" Target="../media/image2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30.png"/><Relationship Id="rId6" Type="http://schemas.openxmlformats.org/officeDocument/2006/relationships/image" Target="../media/image10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9.pn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7.png"/><Relationship Id="rId3" Type="http://schemas.openxmlformats.org/officeDocument/2006/relationships/image" Target="../media/image106.png"/><Relationship Id="rId4" Type="http://schemas.openxmlformats.org/officeDocument/2006/relationships/image" Target="../media/image9.png"/><Relationship Id="rId5"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72.png"/><Relationship Id="rId5" Type="http://schemas.openxmlformats.org/officeDocument/2006/relationships/image" Target="../media/image10.png"/><Relationship Id="rId6" Type="http://schemas.openxmlformats.org/officeDocument/2006/relationships/hyperlink" Target="http://bit.ly/2Tynxth" TargetMode="External"/><Relationship Id="rId7" Type="http://schemas.openxmlformats.org/officeDocument/2006/relationships/hyperlink" Target="http://bit.ly/2TyoMsr" TargetMode="External"/><Relationship Id="rId8"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20.png"/><Relationship Id="rId4" Type="http://schemas.openxmlformats.org/officeDocument/2006/relationships/image" Target="../media/image30.png"/><Relationship Id="rId5"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50" name="Shape 50"/>
        <p:cNvGrpSpPr/>
        <p:nvPr/>
      </p:nvGrpSpPr>
      <p:grpSpPr>
        <a:xfrm>
          <a:off x="0" y="0"/>
          <a:ext cx="0" cy="0"/>
          <a:chOff x="0" y="0"/>
          <a:chExt cx="0" cy="0"/>
        </a:xfrm>
      </p:grpSpPr>
      <p:pic>
        <p:nvPicPr>
          <p:cNvPr id="51" name="Google Shape;51;p13"/>
          <p:cNvPicPr preferRelativeResize="0"/>
          <p:nvPr/>
        </p:nvPicPr>
        <p:blipFill>
          <a:blip r:embed="rId2">
            <a:alphaModFix/>
          </a:blip>
          <a:stretch>
            <a:fillRect/>
          </a:stretch>
        </p:blipFill>
        <p:spPr>
          <a:xfrm>
            <a:off x="0" y="0"/>
            <a:ext cx="9144001" cy="340345"/>
          </a:xfrm>
          <a:prstGeom prst="rect">
            <a:avLst/>
          </a:prstGeom>
          <a:noFill/>
          <a:ln>
            <a:noFill/>
          </a:ln>
        </p:spPr>
      </p:pic>
      <p:sp>
        <p:nvSpPr>
          <p:cNvPr id="52" name="Google Shape;52;p13"/>
          <p:cNvSpPr txBox="1"/>
          <p:nvPr/>
        </p:nvSpPr>
        <p:spPr>
          <a:xfrm>
            <a:off x="0" y="0"/>
            <a:ext cx="4572000" cy="3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5"/>
          <p:cNvSpPr txBox="1"/>
          <p:nvPr>
            <p:ph type="ctrTitle"/>
          </p:nvPr>
        </p:nvSpPr>
        <p:spPr>
          <a:xfrm>
            <a:off x="311700" y="0"/>
            <a:ext cx="8520600" cy="1938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5"/>
          <p:cNvSpPr txBox="1"/>
          <p:nvPr>
            <p:ph idx="1" type="subTitle"/>
          </p:nvPr>
        </p:nvSpPr>
        <p:spPr>
          <a:xfrm>
            <a:off x="311700" y="2112800"/>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i="1"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 name="Google Shape;59;p15"/>
          <p:cNvSpPr txBox="1"/>
          <p:nvPr>
            <p:ph idx="2" type="subTitle"/>
          </p:nvPr>
        </p:nvSpPr>
        <p:spPr>
          <a:xfrm>
            <a:off x="905550" y="2848525"/>
            <a:ext cx="7332900" cy="22047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20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6"/>
          <p:cNvSpPr txBox="1"/>
          <p:nvPr>
            <p:ph type="title"/>
          </p:nvPr>
        </p:nvSpPr>
        <p:spPr>
          <a:xfrm>
            <a:off x="27900" y="1456500"/>
            <a:ext cx="9088200" cy="2230500"/>
          </a:xfrm>
          <a:prstGeom prst="rect">
            <a:avLst/>
          </a:prstGeom>
          <a:solidFill>
            <a:srgbClr val="7665A0"/>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 name="Shape 62"/>
        <p:cNvGrpSpPr/>
        <p:nvPr/>
      </p:nvGrpSpPr>
      <p:grpSpPr>
        <a:xfrm>
          <a:off x="0" y="0"/>
          <a:ext cx="0" cy="0"/>
          <a:chOff x="0" y="0"/>
          <a:chExt cx="0" cy="0"/>
        </a:xfrm>
      </p:grpSpPr>
      <p:sp>
        <p:nvSpPr>
          <p:cNvPr id="63" name="Google Shape;63;p17"/>
          <p:cNvSpPr/>
          <p:nvPr/>
        </p:nvSpPr>
        <p:spPr>
          <a:xfrm>
            <a:off x="50" y="0"/>
            <a:ext cx="9144000" cy="7734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sp>
        <p:nvSpPr>
          <p:cNvPr id="64" name="Google Shape;64;p17"/>
          <p:cNvSpPr txBox="1"/>
          <p:nvPr>
            <p:ph type="title"/>
          </p:nvPr>
        </p:nvSpPr>
        <p:spPr>
          <a:xfrm>
            <a:off x="122350" y="1003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7"/>
          <p:cNvSpPr txBox="1"/>
          <p:nvPr>
            <p:ph idx="1" type="body"/>
          </p:nvPr>
        </p:nvSpPr>
        <p:spPr>
          <a:xfrm>
            <a:off x="311750" y="863550"/>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6" name="Google Shape;66;p17"/>
          <p:cNvSpPr/>
          <p:nvPr/>
        </p:nvSpPr>
        <p:spPr>
          <a:xfrm>
            <a:off x="50" y="4710125"/>
            <a:ext cx="9144000" cy="43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pic>
        <p:nvPicPr>
          <p:cNvPr id="67" name="Google Shape;67;p17"/>
          <p:cNvPicPr preferRelativeResize="0"/>
          <p:nvPr/>
        </p:nvPicPr>
        <p:blipFill rotWithShape="1">
          <a:blip r:embed="rId2">
            <a:alphaModFix/>
          </a:blip>
          <a:srcRect b="0" l="0" r="68942" t="0"/>
          <a:stretch/>
        </p:blipFill>
        <p:spPr>
          <a:xfrm>
            <a:off x="122350" y="4829500"/>
            <a:ext cx="231551" cy="237800"/>
          </a:xfrm>
          <a:prstGeom prst="rect">
            <a:avLst/>
          </a:prstGeom>
          <a:noFill/>
          <a:ln>
            <a:noFill/>
          </a:ln>
        </p:spPr>
      </p:pic>
      <p:sp>
        <p:nvSpPr>
          <p:cNvPr id="68" name="Google Shape;68;p17"/>
          <p:cNvSpPr txBox="1"/>
          <p:nvPr/>
        </p:nvSpPr>
        <p:spPr>
          <a:xfrm>
            <a:off x="5742700" y="4764725"/>
            <a:ext cx="3138600" cy="324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F9F9F9"/>
                </a:solidFill>
              </a:rPr>
              <a:t>@TeachCode</a:t>
            </a:r>
            <a:endParaRPr sz="1200">
              <a:solidFill>
                <a:srgbClr val="F9F9F9"/>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del Lesson">
  <p:cSld name="CUSTOM_1">
    <p:spTree>
      <p:nvGrpSpPr>
        <p:cNvPr id="69" name="Shape 69"/>
        <p:cNvGrpSpPr/>
        <p:nvPr/>
      </p:nvGrpSpPr>
      <p:grpSpPr>
        <a:xfrm>
          <a:off x="0" y="0"/>
          <a:ext cx="0" cy="0"/>
          <a:chOff x="0" y="0"/>
          <a:chExt cx="0" cy="0"/>
        </a:xfrm>
      </p:grpSpPr>
      <p:sp>
        <p:nvSpPr>
          <p:cNvPr id="70" name="Google Shape;70;p18"/>
          <p:cNvSpPr/>
          <p:nvPr/>
        </p:nvSpPr>
        <p:spPr>
          <a:xfrm>
            <a:off x="0" y="0"/>
            <a:ext cx="9144000" cy="672900"/>
          </a:xfrm>
          <a:prstGeom prst="rect">
            <a:avLst/>
          </a:prstGeom>
          <a:solidFill>
            <a:srgbClr val="12BDCD"/>
          </a:solidFill>
          <a:ln>
            <a:noFill/>
          </a:ln>
        </p:spPr>
        <p:txBody>
          <a:bodyPr anchorCtr="0" anchor="ctr" bIns="91425" lIns="91425" spcFirstLastPara="1" rIns="91425" wrap="square" tIns="91425">
            <a:noAutofit/>
          </a:bodyPr>
          <a:lstStyle/>
          <a:p>
            <a:pPr indent="457200" lvl="0" marL="5943600" rtl="0" algn="ctr">
              <a:spcBef>
                <a:spcPts val="0"/>
              </a:spcBef>
              <a:spcAft>
                <a:spcPts val="0"/>
              </a:spcAft>
              <a:buNone/>
            </a:pPr>
            <a:r>
              <a:rPr b="1" lang="en" sz="2400">
                <a:solidFill>
                  <a:srgbClr val="FFFFFF"/>
                </a:solidFill>
                <a:latin typeface="Courier New"/>
                <a:ea typeface="Courier New"/>
                <a:cs typeface="Courier New"/>
                <a:sym typeface="Courier New"/>
              </a:rPr>
              <a:t>Model Lesson   </a:t>
            </a:r>
            <a:endParaRPr b="1" sz="2400">
              <a:solidFill>
                <a:srgbClr val="FFFFFF"/>
              </a:solidFill>
              <a:latin typeface="Courier New"/>
              <a:ea typeface="Courier New"/>
              <a:cs typeface="Courier New"/>
              <a:sym typeface="Courier New"/>
            </a:endParaRPr>
          </a:p>
        </p:txBody>
      </p:sp>
      <p:sp>
        <p:nvSpPr>
          <p:cNvPr id="71" name="Google Shape;71;p18"/>
          <p:cNvSpPr txBox="1"/>
          <p:nvPr>
            <p:ph idx="1" type="body"/>
          </p:nvPr>
        </p:nvSpPr>
        <p:spPr>
          <a:xfrm>
            <a:off x="311750" y="863550"/>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72" name="Shape 72"/>
        <p:cNvGrpSpPr/>
        <p:nvPr/>
      </p:nvGrpSpPr>
      <p:grpSpPr>
        <a:xfrm>
          <a:off x="0" y="0"/>
          <a:ext cx="0" cy="0"/>
          <a:chOff x="0" y="0"/>
          <a:chExt cx="0" cy="0"/>
        </a:xfrm>
      </p:grpSpPr>
      <p:sp>
        <p:nvSpPr>
          <p:cNvPr id="73" name="Google Shape;73;p19"/>
          <p:cNvSpPr txBox="1"/>
          <p:nvPr>
            <p:ph type="title"/>
          </p:nvPr>
        </p:nvSpPr>
        <p:spPr>
          <a:xfrm>
            <a:off x="27900" y="1456500"/>
            <a:ext cx="9088200" cy="2230500"/>
          </a:xfrm>
          <a:prstGeom prst="rect">
            <a:avLst/>
          </a:prstGeom>
          <a:solidFill>
            <a:srgbClr val="12BDCD"/>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4" name="Google Shape;74;p19"/>
          <p:cNvSpPr txBox="1"/>
          <p:nvPr/>
        </p:nvSpPr>
        <p:spPr>
          <a:xfrm>
            <a:off x="0" y="0"/>
            <a:ext cx="9144000" cy="989400"/>
          </a:xfrm>
          <a:prstGeom prst="rect">
            <a:avLst/>
          </a:prstGeom>
          <a:noFill/>
          <a:ln>
            <a:noFill/>
          </a:ln>
        </p:spPr>
        <p:txBody>
          <a:bodyPr anchorCtr="0" anchor="t" bIns="91425" lIns="91425" spcFirstLastPara="1" rIns="91425" wrap="square" tIns="91425">
            <a:noAutofit/>
          </a:bodyPr>
          <a:lstStyle/>
          <a:p>
            <a:pPr indent="457200" lvl="0" marL="5943600" rtl="0" algn="ctr">
              <a:spcBef>
                <a:spcPts val="0"/>
              </a:spcBef>
              <a:spcAft>
                <a:spcPts val="0"/>
              </a:spcAft>
              <a:buNone/>
            </a:pPr>
            <a:r>
              <a:rPr b="1" lang="en" sz="2400">
                <a:solidFill>
                  <a:srgbClr val="12BDCD"/>
                </a:solidFill>
                <a:latin typeface="Courier New"/>
                <a:ea typeface="Courier New"/>
                <a:cs typeface="Courier New"/>
                <a:sym typeface="Courier New"/>
              </a:rPr>
              <a:t>Model Lesson</a:t>
            </a:r>
            <a:endParaRPr>
              <a:solidFill>
                <a:srgbClr val="12BDCD"/>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5" name="Shape 75"/>
        <p:cNvGrpSpPr/>
        <p:nvPr/>
      </p:nvGrpSpPr>
      <p:grpSpPr>
        <a:xfrm>
          <a:off x="0" y="0"/>
          <a:ext cx="0" cy="0"/>
          <a:chOff x="0" y="0"/>
          <a:chExt cx="0" cy="0"/>
        </a:xfrm>
      </p:grpSpPr>
      <p:sp>
        <p:nvSpPr>
          <p:cNvPr id="76" name="Google Shape;76;p2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7" name="Google Shape;77;p2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8" name="Google Shape;7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79" name="Google Shape;79;p20"/>
          <p:cNvSpPr/>
          <p:nvPr/>
        </p:nvSpPr>
        <p:spPr>
          <a:xfrm>
            <a:off x="50" y="0"/>
            <a:ext cx="9144000" cy="7734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sp>
        <p:nvSpPr>
          <p:cNvPr id="80" name="Google Shape;80;p20"/>
          <p:cNvSpPr txBox="1"/>
          <p:nvPr>
            <p:ph type="title"/>
          </p:nvPr>
        </p:nvSpPr>
        <p:spPr>
          <a:xfrm>
            <a:off x="122350" y="1003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20"/>
          <p:cNvSpPr/>
          <p:nvPr/>
        </p:nvSpPr>
        <p:spPr>
          <a:xfrm>
            <a:off x="50" y="4710125"/>
            <a:ext cx="9144000" cy="43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pic>
        <p:nvPicPr>
          <p:cNvPr id="82" name="Google Shape;82;p20"/>
          <p:cNvPicPr preferRelativeResize="0"/>
          <p:nvPr/>
        </p:nvPicPr>
        <p:blipFill rotWithShape="1">
          <a:blip r:embed="rId2">
            <a:alphaModFix/>
          </a:blip>
          <a:srcRect b="0" l="0" r="68942" t="0"/>
          <a:stretch/>
        </p:blipFill>
        <p:spPr>
          <a:xfrm>
            <a:off x="122350" y="4829500"/>
            <a:ext cx="231551" cy="237800"/>
          </a:xfrm>
          <a:prstGeom prst="rect">
            <a:avLst/>
          </a:prstGeom>
          <a:noFill/>
          <a:ln>
            <a:noFill/>
          </a:ln>
        </p:spPr>
      </p:pic>
      <p:sp>
        <p:nvSpPr>
          <p:cNvPr id="83" name="Google Shape;83;p20"/>
          <p:cNvSpPr txBox="1"/>
          <p:nvPr/>
        </p:nvSpPr>
        <p:spPr>
          <a:xfrm>
            <a:off x="5742700" y="4764725"/>
            <a:ext cx="3138600" cy="324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F9F9F9"/>
                </a:solidFill>
              </a:rPr>
              <a:t>@TeachCode</a:t>
            </a:r>
            <a:endParaRPr sz="1200">
              <a:solidFill>
                <a:srgbClr val="F9F9F9"/>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sp>
        <p:nvSpPr>
          <p:cNvPr id="85" name="Google Shape;85;p21"/>
          <p:cNvSpPr/>
          <p:nvPr/>
        </p:nvSpPr>
        <p:spPr>
          <a:xfrm>
            <a:off x="50" y="0"/>
            <a:ext cx="9144000" cy="7734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sp>
        <p:nvSpPr>
          <p:cNvPr id="86" name="Google Shape;86;p21"/>
          <p:cNvSpPr txBox="1"/>
          <p:nvPr>
            <p:ph type="title"/>
          </p:nvPr>
        </p:nvSpPr>
        <p:spPr>
          <a:xfrm>
            <a:off x="122350" y="1003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21"/>
          <p:cNvSpPr/>
          <p:nvPr/>
        </p:nvSpPr>
        <p:spPr>
          <a:xfrm>
            <a:off x="50" y="4710125"/>
            <a:ext cx="9144000" cy="43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pic>
        <p:nvPicPr>
          <p:cNvPr id="88" name="Google Shape;88;p21"/>
          <p:cNvPicPr preferRelativeResize="0"/>
          <p:nvPr/>
        </p:nvPicPr>
        <p:blipFill rotWithShape="1">
          <a:blip r:embed="rId2">
            <a:alphaModFix/>
          </a:blip>
          <a:srcRect b="0" l="0" r="68942" t="0"/>
          <a:stretch/>
        </p:blipFill>
        <p:spPr>
          <a:xfrm>
            <a:off x="122350" y="4829500"/>
            <a:ext cx="231551" cy="237800"/>
          </a:xfrm>
          <a:prstGeom prst="rect">
            <a:avLst/>
          </a:prstGeom>
          <a:noFill/>
          <a:ln>
            <a:noFill/>
          </a:ln>
        </p:spPr>
      </p:pic>
      <p:sp>
        <p:nvSpPr>
          <p:cNvPr id="89" name="Google Shape;89;p21"/>
          <p:cNvSpPr txBox="1"/>
          <p:nvPr/>
        </p:nvSpPr>
        <p:spPr>
          <a:xfrm>
            <a:off x="5742700" y="4764725"/>
            <a:ext cx="3138600" cy="324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F9F9F9"/>
                </a:solidFill>
              </a:rPr>
              <a:t>@TeachCode</a:t>
            </a:r>
            <a:endParaRPr sz="1200">
              <a:solidFill>
                <a:srgbClr val="F9F9F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2" name="Google Shape;92;p22"/>
          <p:cNvSpPr/>
          <p:nvPr/>
        </p:nvSpPr>
        <p:spPr>
          <a:xfrm>
            <a:off x="50" y="0"/>
            <a:ext cx="9144000" cy="7734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sp>
        <p:nvSpPr>
          <p:cNvPr id="93" name="Google Shape;93;p22"/>
          <p:cNvSpPr txBox="1"/>
          <p:nvPr>
            <p:ph type="title"/>
          </p:nvPr>
        </p:nvSpPr>
        <p:spPr>
          <a:xfrm>
            <a:off x="122350" y="1003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22"/>
          <p:cNvSpPr/>
          <p:nvPr/>
        </p:nvSpPr>
        <p:spPr>
          <a:xfrm>
            <a:off x="50" y="4710125"/>
            <a:ext cx="9144000" cy="43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pic>
        <p:nvPicPr>
          <p:cNvPr id="95" name="Google Shape;95;p22"/>
          <p:cNvPicPr preferRelativeResize="0"/>
          <p:nvPr/>
        </p:nvPicPr>
        <p:blipFill rotWithShape="1">
          <a:blip r:embed="rId2">
            <a:alphaModFix/>
          </a:blip>
          <a:srcRect b="0" l="0" r="68942" t="0"/>
          <a:stretch/>
        </p:blipFill>
        <p:spPr>
          <a:xfrm>
            <a:off x="122350" y="4829500"/>
            <a:ext cx="231551" cy="237800"/>
          </a:xfrm>
          <a:prstGeom prst="rect">
            <a:avLst/>
          </a:prstGeom>
          <a:noFill/>
          <a:ln>
            <a:noFill/>
          </a:ln>
        </p:spPr>
      </p:pic>
      <p:sp>
        <p:nvSpPr>
          <p:cNvPr id="96" name="Google Shape;96;p22"/>
          <p:cNvSpPr txBox="1"/>
          <p:nvPr/>
        </p:nvSpPr>
        <p:spPr>
          <a:xfrm>
            <a:off x="5742700" y="4764725"/>
            <a:ext cx="3138600" cy="324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F9F9F9"/>
                </a:solidFill>
              </a:rPr>
              <a:t>@TeachCode</a:t>
            </a:r>
            <a:endParaRPr sz="1200">
              <a:solidFill>
                <a:srgbClr val="F9F9F9"/>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7" name="Shape 97"/>
        <p:cNvGrpSpPr/>
        <p:nvPr/>
      </p:nvGrpSpPr>
      <p:grpSpPr>
        <a:xfrm>
          <a:off x="0" y="0"/>
          <a:ext cx="0" cy="0"/>
          <a:chOff x="0" y="0"/>
          <a:chExt cx="0" cy="0"/>
        </a:xfrm>
      </p:grpSpPr>
      <p:sp>
        <p:nvSpPr>
          <p:cNvPr id="98" name="Google Shape;98;p23"/>
          <p:cNvSpPr txBox="1"/>
          <p:nvPr>
            <p:ph type="title"/>
          </p:nvPr>
        </p:nvSpPr>
        <p:spPr>
          <a:xfrm>
            <a:off x="490250" y="445000"/>
            <a:ext cx="6367800" cy="4095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9" name="Shape 99"/>
        <p:cNvGrpSpPr/>
        <p:nvPr/>
      </p:nvGrpSpPr>
      <p:grpSpPr>
        <a:xfrm>
          <a:off x="0" y="0"/>
          <a:ext cx="0" cy="0"/>
          <a:chOff x="0" y="0"/>
          <a:chExt cx="0" cy="0"/>
        </a:xfrm>
      </p:grpSpPr>
      <p:sp>
        <p:nvSpPr>
          <p:cNvPr id="100" name="Google Shape;100;p24"/>
          <p:cNvSpPr/>
          <p:nvPr/>
        </p:nvSpPr>
        <p:spPr>
          <a:xfrm>
            <a:off x="4572000" y="-125"/>
            <a:ext cx="4572000" cy="514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2" name="Google Shape;102;p2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3" name="Google Shape;103;p2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4" name="Shape 104"/>
        <p:cNvGrpSpPr/>
        <p:nvPr/>
      </p:nvGrpSpPr>
      <p:grpSpPr>
        <a:xfrm>
          <a:off x="0" y="0"/>
          <a:ext cx="0" cy="0"/>
          <a:chOff x="0" y="0"/>
          <a:chExt cx="0" cy="0"/>
        </a:xfrm>
      </p:grpSpPr>
      <p:sp>
        <p:nvSpPr>
          <p:cNvPr id="105" name="Google Shape;105;p25"/>
          <p:cNvSpPr/>
          <p:nvPr/>
        </p:nvSpPr>
        <p:spPr>
          <a:xfrm>
            <a:off x="50" y="4710125"/>
            <a:ext cx="9144000" cy="43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sp>
        <p:nvSpPr>
          <p:cNvPr id="106" name="Google Shape;106;p25"/>
          <p:cNvSpPr txBox="1"/>
          <p:nvPr>
            <p:ph idx="1" type="body"/>
          </p:nvPr>
        </p:nvSpPr>
        <p:spPr>
          <a:xfrm>
            <a:off x="433775" y="462432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rgbClr val="FFFFFF"/>
              </a:buClr>
              <a:buSzPts val="1800"/>
              <a:buNone/>
              <a:defRPr>
                <a:solidFill>
                  <a:srgbClr val="FFFFFF"/>
                </a:solidFill>
              </a:defRPr>
            </a:lvl1pPr>
          </a:lstStyle>
          <a:p/>
        </p:txBody>
      </p:sp>
      <p:pic>
        <p:nvPicPr>
          <p:cNvPr id="107" name="Google Shape;107;p25"/>
          <p:cNvPicPr preferRelativeResize="0"/>
          <p:nvPr/>
        </p:nvPicPr>
        <p:blipFill rotWithShape="1">
          <a:blip r:embed="rId2">
            <a:alphaModFix/>
          </a:blip>
          <a:srcRect b="0" l="0" r="68942" t="0"/>
          <a:stretch/>
        </p:blipFill>
        <p:spPr>
          <a:xfrm>
            <a:off x="122350" y="4829500"/>
            <a:ext cx="231551" cy="2378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8" name="Shape 108"/>
        <p:cNvGrpSpPr/>
        <p:nvPr/>
      </p:nvGrpSpPr>
      <p:grpSpPr>
        <a:xfrm>
          <a:off x="0" y="0"/>
          <a:ext cx="0" cy="0"/>
          <a:chOff x="0" y="0"/>
          <a:chExt cx="0" cy="0"/>
        </a:xfrm>
      </p:grpSpPr>
      <p:sp>
        <p:nvSpPr>
          <p:cNvPr id="109" name="Google Shape;109;p2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7665A0"/>
              </a:buClr>
              <a:buSzPts val="12000"/>
              <a:buNone/>
              <a:defRPr sz="12000">
                <a:solidFill>
                  <a:srgbClr val="7665A0"/>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0" name="Google Shape;110;p2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Background" type="blank">
  <p:cSld name="BLANK">
    <p:spTree>
      <p:nvGrpSpPr>
        <p:cNvPr id="111" name="Shape 111"/>
        <p:cNvGrpSpPr/>
        <p:nvPr/>
      </p:nvGrpSpPr>
      <p:grpSpPr>
        <a:xfrm>
          <a:off x="0" y="0"/>
          <a:ext cx="0" cy="0"/>
          <a:chOff x="0" y="0"/>
          <a:chExt cx="0" cy="0"/>
        </a:xfrm>
      </p:grpSpPr>
      <p:sp>
        <p:nvSpPr>
          <p:cNvPr id="112" name="Google Shape;11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
    <p:spTree>
      <p:nvGrpSpPr>
        <p:cNvPr id="113" name="Shape 113"/>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14" name="Shape 114"/>
        <p:cNvGrpSpPr/>
        <p:nvPr/>
      </p:nvGrpSpPr>
      <p:grpSpPr>
        <a:xfrm>
          <a:off x="0" y="0"/>
          <a:ext cx="0" cy="0"/>
          <a:chOff x="0" y="0"/>
          <a:chExt cx="0" cy="0"/>
        </a:xfrm>
      </p:grpSpPr>
      <p:sp>
        <p:nvSpPr>
          <p:cNvPr id="115" name="Google Shape;115;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6" name="Google Shape;116;p2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7" name="Google Shape;11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2" name="Shape 122"/>
        <p:cNvGrpSpPr/>
        <p:nvPr/>
      </p:nvGrpSpPr>
      <p:grpSpPr>
        <a:xfrm>
          <a:off x="0" y="0"/>
          <a:ext cx="0" cy="0"/>
          <a:chOff x="0" y="0"/>
          <a:chExt cx="0" cy="0"/>
        </a:xfrm>
      </p:grpSpPr>
      <p:sp>
        <p:nvSpPr>
          <p:cNvPr id="123" name="Google Shape;123;p3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4" name="Google Shape;124;p3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5" name="Google Shape;125;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8" name="Google Shape;128;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9" name="Shape 129"/>
        <p:cNvGrpSpPr/>
        <p:nvPr/>
      </p:nvGrpSpPr>
      <p:grpSpPr>
        <a:xfrm>
          <a:off x="0" y="0"/>
          <a:ext cx="0" cy="0"/>
          <a:chOff x="0" y="0"/>
          <a:chExt cx="0" cy="0"/>
        </a:xfrm>
      </p:grpSpPr>
      <p:sp>
        <p:nvSpPr>
          <p:cNvPr id="130" name="Google Shape;13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 name="Google Shape;131;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2" name="Google Shape;132;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3" name="Shape 133"/>
        <p:cNvGrpSpPr/>
        <p:nvPr/>
      </p:nvGrpSpPr>
      <p:grpSpPr>
        <a:xfrm>
          <a:off x="0" y="0"/>
          <a:ext cx="0" cy="0"/>
          <a:chOff x="0" y="0"/>
          <a:chExt cx="0" cy="0"/>
        </a:xfrm>
      </p:grpSpPr>
      <p:sp>
        <p:nvSpPr>
          <p:cNvPr id="134" name="Google Shape;134;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3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6" name="Google Shape;136;p3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7" name="Google Shape;137;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8" name="Shape 138"/>
        <p:cNvGrpSpPr/>
        <p:nvPr/>
      </p:nvGrpSpPr>
      <p:grpSpPr>
        <a:xfrm>
          <a:off x="0" y="0"/>
          <a:ext cx="0" cy="0"/>
          <a:chOff x="0" y="0"/>
          <a:chExt cx="0" cy="0"/>
        </a:xfrm>
      </p:grpSpPr>
      <p:sp>
        <p:nvSpPr>
          <p:cNvPr id="139" name="Google Shape;139;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 name="Google Shape;140;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1" name="Shape 141"/>
        <p:cNvGrpSpPr/>
        <p:nvPr/>
      </p:nvGrpSpPr>
      <p:grpSpPr>
        <a:xfrm>
          <a:off x="0" y="0"/>
          <a:ext cx="0" cy="0"/>
          <a:chOff x="0" y="0"/>
          <a:chExt cx="0" cy="0"/>
        </a:xfrm>
      </p:grpSpPr>
      <p:sp>
        <p:nvSpPr>
          <p:cNvPr id="142" name="Google Shape;142;p3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43" name="Google Shape;143;p3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4" name="Google Shape;144;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5" name="Shape 145"/>
        <p:cNvGrpSpPr/>
        <p:nvPr/>
      </p:nvGrpSpPr>
      <p:grpSpPr>
        <a:xfrm>
          <a:off x="0" y="0"/>
          <a:ext cx="0" cy="0"/>
          <a:chOff x="0" y="0"/>
          <a:chExt cx="0" cy="0"/>
        </a:xfrm>
      </p:grpSpPr>
      <p:sp>
        <p:nvSpPr>
          <p:cNvPr id="146" name="Google Shape;146;p3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7" name="Google Shape;147;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8" name="Shape 148"/>
        <p:cNvGrpSpPr/>
        <p:nvPr/>
      </p:nvGrpSpPr>
      <p:grpSpPr>
        <a:xfrm>
          <a:off x="0" y="0"/>
          <a:ext cx="0" cy="0"/>
          <a:chOff x="0" y="0"/>
          <a:chExt cx="0" cy="0"/>
        </a:xfrm>
      </p:grpSpPr>
      <p:sp>
        <p:nvSpPr>
          <p:cNvPr id="149" name="Google Shape;149;p3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1" name="Google Shape;151;p3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2" name="Google Shape;152;p3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3" name="Google Shape;153;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4" name="Shape 154"/>
        <p:cNvGrpSpPr/>
        <p:nvPr/>
      </p:nvGrpSpPr>
      <p:grpSpPr>
        <a:xfrm>
          <a:off x="0" y="0"/>
          <a:ext cx="0" cy="0"/>
          <a:chOff x="0" y="0"/>
          <a:chExt cx="0" cy="0"/>
        </a:xfrm>
      </p:grpSpPr>
      <p:sp>
        <p:nvSpPr>
          <p:cNvPr id="155" name="Google Shape;155;p3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56" name="Google Shape;156;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7" name="Shape 157"/>
        <p:cNvGrpSpPr/>
        <p:nvPr/>
      </p:nvGrpSpPr>
      <p:grpSpPr>
        <a:xfrm>
          <a:off x="0" y="0"/>
          <a:ext cx="0" cy="0"/>
          <a:chOff x="0" y="0"/>
          <a:chExt cx="0" cy="0"/>
        </a:xfrm>
      </p:grpSpPr>
      <p:sp>
        <p:nvSpPr>
          <p:cNvPr id="158" name="Google Shape;158;p4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9" name="Google Shape;159;p4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0" name="Google Shape;160;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63" name="Shape 163"/>
        <p:cNvGrpSpPr/>
        <p:nvPr/>
      </p:nvGrpSpPr>
      <p:grpSpPr>
        <a:xfrm>
          <a:off x="0" y="0"/>
          <a:ext cx="0" cy="0"/>
          <a:chOff x="0" y="0"/>
          <a:chExt cx="0" cy="0"/>
        </a:xfrm>
      </p:grpSpPr>
      <p:sp>
        <p:nvSpPr>
          <p:cNvPr id="164" name="Google Shape;164;p42"/>
          <p:cNvSpPr txBox="1"/>
          <p:nvPr>
            <p:ph type="title"/>
          </p:nvPr>
        </p:nvSpPr>
        <p:spPr>
          <a:xfrm>
            <a:off x="1545400" y="2184913"/>
            <a:ext cx="2642700" cy="1156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5" name="Google Shape;165;p42"/>
          <p:cNvSpPr txBox="1"/>
          <p:nvPr>
            <p:ph hasCustomPrompt="1" idx="2" type="title"/>
          </p:nvPr>
        </p:nvSpPr>
        <p:spPr>
          <a:xfrm>
            <a:off x="3018037" y="1061467"/>
            <a:ext cx="1170000" cy="8067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b="0" sz="5000">
                <a:solidFill>
                  <a:srgbClr val="493D3A"/>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66" name="Google Shape;166;p42"/>
          <p:cNvSpPr txBox="1"/>
          <p:nvPr>
            <p:ph idx="1" type="subTitle"/>
          </p:nvPr>
        </p:nvSpPr>
        <p:spPr>
          <a:xfrm>
            <a:off x="1545326" y="3575550"/>
            <a:ext cx="2642700" cy="606600"/>
          </a:xfrm>
          <a:prstGeom prst="rect">
            <a:avLst/>
          </a:prstGeom>
          <a:solidFill>
            <a:schemeClr val="lt2"/>
          </a:solidFill>
        </p:spPr>
        <p:txBody>
          <a:bodyPr anchorCtr="0" anchor="ctr"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67" name="Google Shape;167;p42"/>
          <p:cNvGrpSpPr/>
          <p:nvPr/>
        </p:nvGrpSpPr>
        <p:grpSpPr>
          <a:xfrm>
            <a:off x="-1446761" y="-760446"/>
            <a:ext cx="11572837" cy="8193372"/>
            <a:chOff x="-1446761" y="-760446"/>
            <a:chExt cx="11572837" cy="8193372"/>
          </a:xfrm>
        </p:grpSpPr>
        <p:grpSp>
          <p:nvGrpSpPr>
            <p:cNvPr id="168" name="Google Shape;168;p42"/>
            <p:cNvGrpSpPr/>
            <p:nvPr/>
          </p:nvGrpSpPr>
          <p:grpSpPr>
            <a:xfrm>
              <a:off x="-1446761" y="-760446"/>
              <a:ext cx="11572837" cy="4803077"/>
              <a:chOff x="-1446761" y="-760446"/>
              <a:chExt cx="11572837" cy="4803077"/>
            </a:xfrm>
          </p:grpSpPr>
          <p:pic>
            <p:nvPicPr>
              <p:cNvPr id="169" name="Google Shape;169;p42"/>
              <p:cNvPicPr preferRelativeResize="0"/>
              <p:nvPr/>
            </p:nvPicPr>
            <p:blipFill>
              <a:blip r:embed="rId2">
                <a:alphaModFix/>
              </a:blip>
              <a:stretch>
                <a:fillRect/>
              </a:stretch>
            </p:blipFill>
            <p:spPr>
              <a:xfrm flipH="1" rot="-5400000">
                <a:off x="-2219525" y="12318"/>
                <a:ext cx="4803077" cy="3257549"/>
              </a:xfrm>
              <a:prstGeom prst="rect">
                <a:avLst/>
              </a:prstGeom>
              <a:noFill/>
              <a:ln>
                <a:noFill/>
              </a:ln>
            </p:spPr>
          </p:pic>
          <p:pic>
            <p:nvPicPr>
              <p:cNvPr id="170" name="Google Shape;170;p42"/>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171" name="Google Shape;171;p42"/>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75" name="Shape 175"/>
        <p:cNvGrpSpPr/>
        <p:nvPr/>
      </p:nvGrpSpPr>
      <p:grpSpPr>
        <a:xfrm>
          <a:off x="0" y="0"/>
          <a:ext cx="0" cy="0"/>
          <a:chOff x="0" y="0"/>
          <a:chExt cx="0" cy="0"/>
        </a:xfrm>
      </p:grpSpPr>
      <p:grpSp>
        <p:nvGrpSpPr>
          <p:cNvPr id="176" name="Google Shape;176;p44"/>
          <p:cNvGrpSpPr/>
          <p:nvPr/>
        </p:nvGrpSpPr>
        <p:grpSpPr>
          <a:xfrm>
            <a:off x="-1409750" y="-1994750"/>
            <a:ext cx="11640702" cy="7589390"/>
            <a:chOff x="-1409750" y="-1994750"/>
            <a:chExt cx="11640702" cy="7589390"/>
          </a:xfrm>
        </p:grpSpPr>
        <p:pic>
          <p:nvPicPr>
            <p:cNvPr id="177" name="Google Shape;177;p44"/>
            <p:cNvPicPr preferRelativeResize="0"/>
            <p:nvPr/>
          </p:nvPicPr>
          <p:blipFill>
            <a:blip r:embed="rId3">
              <a:alphaModFix/>
            </a:blip>
            <a:stretch>
              <a:fillRect/>
            </a:stretch>
          </p:blipFill>
          <p:spPr>
            <a:xfrm flipH="1" rot="10800000">
              <a:off x="2187378" y="-1994750"/>
              <a:ext cx="5255401" cy="3259670"/>
            </a:xfrm>
            <a:prstGeom prst="rect">
              <a:avLst/>
            </a:prstGeom>
            <a:noFill/>
            <a:ln>
              <a:noFill/>
            </a:ln>
          </p:spPr>
        </p:pic>
        <p:pic>
          <p:nvPicPr>
            <p:cNvPr id="178" name="Google Shape;178;p44"/>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179" name="Google Shape;179;p44"/>
            <p:cNvPicPr preferRelativeResize="0"/>
            <p:nvPr/>
          </p:nvPicPr>
          <p:blipFill rotWithShape="1">
            <a:blip r:embed="rId5">
              <a:alphaModFix/>
            </a:blip>
            <a:srcRect b="28846" l="0" r="0" t="18223"/>
            <a:stretch/>
          </p:blipFill>
          <p:spPr>
            <a:xfrm rot="1800023">
              <a:off x="-24186" y="4038893"/>
              <a:ext cx="1976222" cy="1137912"/>
            </a:xfrm>
            <a:prstGeom prst="rect">
              <a:avLst/>
            </a:prstGeom>
            <a:noFill/>
            <a:ln>
              <a:noFill/>
            </a:ln>
          </p:spPr>
        </p:pic>
        <p:pic>
          <p:nvPicPr>
            <p:cNvPr id="180" name="Google Shape;180;p44"/>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181" name="Google Shape;181;p44"/>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182" name="Google Shape;182;p44"/>
          <p:cNvSpPr txBox="1"/>
          <p:nvPr>
            <p:ph type="ctrTitle"/>
          </p:nvPr>
        </p:nvSpPr>
        <p:spPr>
          <a:xfrm>
            <a:off x="714175" y="1061875"/>
            <a:ext cx="3857700" cy="26004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5200"/>
              <a:buNone/>
              <a:defRPr b="0" sz="3800">
                <a:solidFill>
                  <a:schemeClr val="dk1"/>
                </a:solidFill>
                <a:latin typeface="Autour One"/>
                <a:ea typeface="Autour One"/>
                <a:cs typeface="Autour One"/>
                <a:sym typeface="Autour 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3" name="Google Shape;183;p44"/>
          <p:cNvSpPr txBox="1"/>
          <p:nvPr>
            <p:ph idx="1" type="subTitle"/>
          </p:nvPr>
        </p:nvSpPr>
        <p:spPr>
          <a:xfrm>
            <a:off x="790375" y="3662263"/>
            <a:ext cx="3781500" cy="407400"/>
          </a:xfrm>
          <a:prstGeom prst="rect">
            <a:avLst/>
          </a:prstGeom>
          <a:solidFill>
            <a:schemeClr val="lt2"/>
          </a:solidFill>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4" name="Shape 184"/>
        <p:cNvGrpSpPr/>
        <p:nvPr/>
      </p:nvGrpSpPr>
      <p:grpSpPr>
        <a:xfrm>
          <a:off x="0" y="0"/>
          <a:ext cx="0" cy="0"/>
          <a:chOff x="0" y="0"/>
          <a:chExt cx="0" cy="0"/>
        </a:xfrm>
      </p:grpSpPr>
      <p:sp>
        <p:nvSpPr>
          <p:cNvPr id="185" name="Google Shape;185;p45"/>
          <p:cNvSpPr txBox="1"/>
          <p:nvPr>
            <p:ph type="title"/>
          </p:nvPr>
        </p:nvSpPr>
        <p:spPr>
          <a:xfrm>
            <a:off x="1545400" y="2184913"/>
            <a:ext cx="2642700" cy="1156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6" name="Google Shape;186;p45"/>
          <p:cNvSpPr txBox="1"/>
          <p:nvPr>
            <p:ph hasCustomPrompt="1" idx="2" type="title"/>
          </p:nvPr>
        </p:nvSpPr>
        <p:spPr>
          <a:xfrm>
            <a:off x="3018037" y="1061467"/>
            <a:ext cx="1170000" cy="8067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b="0" sz="5000">
                <a:solidFill>
                  <a:srgbClr val="493D3A"/>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7" name="Google Shape;187;p45"/>
          <p:cNvSpPr txBox="1"/>
          <p:nvPr>
            <p:ph idx="1" type="subTitle"/>
          </p:nvPr>
        </p:nvSpPr>
        <p:spPr>
          <a:xfrm>
            <a:off x="1545326" y="3575550"/>
            <a:ext cx="2642700" cy="606600"/>
          </a:xfrm>
          <a:prstGeom prst="rect">
            <a:avLst/>
          </a:prstGeom>
          <a:solidFill>
            <a:schemeClr val="lt2"/>
          </a:solidFill>
        </p:spPr>
        <p:txBody>
          <a:bodyPr anchorCtr="0" anchor="ctr"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88" name="Google Shape;188;p45"/>
          <p:cNvGrpSpPr/>
          <p:nvPr/>
        </p:nvGrpSpPr>
        <p:grpSpPr>
          <a:xfrm>
            <a:off x="-1446761" y="-760446"/>
            <a:ext cx="11572837" cy="8193372"/>
            <a:chOff x="-1446761" y="-760446"/>
            <a:chExt cx="11572837" cy="8193372"/>
          </a:xfrm>
        </p:grpSpPr>
        <p:grpSp>
          <p:nvGrpSpPr>
            <p:cNvPr id="189" name="Google Shape;189;p45"/>
            <p:cNvGrpSpPr/>
            <p:nvPr/>
          </p:nvGrpSpPr>
          <p:grpSpPr>
            <a:xfrm>
              <a:off x="-1446761" y="-760446"/>
              <a:ext cx="11572837" cy="4803077"/>
              <a:chOff x="-1446761" y="-760446"/>
              <a:chExt cx="11572837" cy="4803077"/>
            </a:xfrm>
          </p:grpSpPr>
          <p:pic>
            <p:nvPicPr>
              <p:cNvPr id="190" name="Google Shape;190;p45"/>
              <p:cNvPicPr preferRelativeResize="0"/>
              <p:nvPr/>
            </p:nvPicPr>
            <p:blipFill>
              <a:blip r:embed="rId2">
                <a:alphaModFix/>
              </a:blip>
              <a:stretch>
                <a:fillRect/>
              </a:stretch>
            </p:blipFill>
            <p:spPr>
              <a:xfrm flipH="1" rot="-5400000">
                <a:off x="-2219525" y="12318"/>
                <a:ext cx="4803077" cy="3257549"/>
              </a:xfrm>
              <a:prstGeom prst="rect">
                <a:avLst/>
              </a:prstGeom>
              <a:noFill/>
              <a:ln>
                <a:noFill/>
              </a:ln>
            </p:spPr>
          </p:pic>
          <p:pic>
            <p:nvPicPr>
              <p:cNvPr id="191" name="Google Shape;191;p45"/>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192" name="Google Shape;192;p45"/>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3" name="Shape 193"/>
        <p:cNvGrpSpPr/>
        <p:nvPr/>
      </p:nvGrpSpPr>
      <p:grpSpPr>
        <a:xfrm>
          <a:off x="0" y="0"/>
          <a:ext cx="0" cy="0"/>
          <a:chOff x="0" y="0"/>
          <a:chExt cx="0" cy="0"/>
        </a:xfrm>
      </p:grpSpPr>
      <p:grpSp>
        <p:nvGrpSpPr>
          <p:cNvPr id="194" name="Google Shape;194;p46"/>
          <p:cNvGrpSpPr/>
          <p:nvPr/>
        </p:nvGrpSpPr>
        <p:grpSpPr>
          <a:xfrm>
            <a:off x="-623153" y="-2161325"/>
            <a:ext cx="10706627" cy="9306723"/>
            <a:chOff x="-623153" y="-2161325"/>
            <a:chExt cx="10706627" cy="9306723"/>
          </a:xfrm>
        </p:grpSpPr>
        <p:pic>
          <p:nvPicPr>
            <p:cNvPr id="195" name="Google Shape;195;p46"/>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196" name="Google Shape;196;p46"/>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197" name="Google Shape;197;p46"/>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198" name="Google Shape;198;p46"/>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199" name="Google Shape;199;p46"/>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00" name="Google Shape;200;p46"/>
          <p:cNvSpPr txBox="1"/>
          <p:nvPr>
            <p:ph idx="1" type="body"/>
          </p:nvPr>
        </p:nvSpPr>
        <p:spPr>
          <a:xfrm>
            <a:off x="714175" y="1152475"/>
            <a:ext cx="77157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01" name="Shape 201"/>
        <p:cNvGrpSpPr/>
        <p:nvPr/>
      </p:nvGrpSpPr>
      <p:grpSpPr>
        <a:xfrm>
          <a:off x="0" y="0"/>
          <a:ext cx="0" cy="0"/>
          <a:chOff x="0" y="0"/>
          <a:chExt cx="0" cy="0"/>
        </a:xfrm>
      </p:grpSpPr>
      <p:grpSp>
        <p:nvGrpSpPr>
          <p:cNvPr id="202" name="Google Shape;202;p47"/>
          <p:cNvGrpSpPr/>
          <p:nvPr/>
        </p:nvGrpSpPr>
        <p:grpSpPr>
          <a:xfrm>
            <a:off x="-260149" y="-3051626"/>
            <a:ext cx="10328174" cy="9907952"/>
            <a:chOff x="-260149" y="-3051626"/>
            <a:chExt cx="10328174" cy="9907952"/>
          </a:xfrm>
        </p:grpSpPr>
        <p:pic>
          <p:nvPicPr>
            <p:cNvPr id="203" name="Google Shape;203;p47"/>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204" name="Google Shape;204;p47"/>
            <p:cNvPicPr preferRelativeResize="0"/>
            <p:nvPr/>
          </p:nvPicPr>
          <p:blipFill>
            <a:blip r:embed="rId4">
              <a:alphaModFix/>
            </a:blip>
            <a:stretch>
              <a:fillRect/>
            </a:stretch>
          </p:blipFill>
          <p:spPr>
            <a:xfrm flipH="1" rot="5400000">
              <a:off x="6866548" y="2402849"/>
              <a:ext cx="3815301" cy="2587651"/>
            </a:xfrm>
            <a:prstGeom prst="rect">
              <a:avLst/>
            </a:prstGeom>
            <a:noFill/>
            <a:ln>
              <a:noFill/>
            </a:ln>
          </p:spPr>
        </p:pic>
        <p:pic>
          <p:nvPicPr>
            <p:cNvPr id="205" name="Google Shape;205;p47"/>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206" name="Google Shape;206;p47"/>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207" name="Google Shape;207;p47"/>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08" name="Google Shape;208;p47"/>
          <p:cNvSpPr txBox="1"/>
          <p:nvPr>
            <p:ph idx="2" type="title"/>
          </p:nvPr>
        </p:nvSpPr>
        <p:spPr>
          <a:xfrm>
            <a:off x="1829663" y="2719650"/>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209" name="Google Shape;209;p47"/>
          <p:cNvSpPr txBox="1"/>
          <p:nvPr>
            <p:ph idx="1" type="subTitle"/>
          </p:nvPr>
        </p:nvSpPr>
        <p:spPr>
          <a:xfrm>
            <a:off x="1829525" y="3151950"/>
            <a:ext cx="2106000" cy="71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0" name="Google Shape;210;p47"/>
          <p:cNvSpPr txBox="1"/>
          <p:nvPr>
            <p:ph idx="3" type="title"/>
          </p:nvPr>
        </p:nvSpPr>
        <p:spPr>
          <a:xfrm>
            <a:off x="5208475" y="2719650"/>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211" name="Google Shape;211;p47"/>
          <p:cNvSpPr txBox="1"/>
          <p:nvPr>
            <p:ph idx="4" type="subTitle"/>
          </p:nvPr>
        </p:nvSpPr>
        <p:spPr>
          <a:xfrm>
            <a:off x="5208475" y="3151950"/>
            <a:ext cx="2106000" cy="71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2" name="Shape 212"/>
        <p:cNvGrpSpPr/>
        <p:nvPr/>
      </p:nvGrpSpPr>
      <p:grpSpPr>
        <a:xfrm>
          <a:off x="0" y="0"/>
          <a:ext cx="0" cy="0"/>
          <a:chOff x="0" y="0"/>
          <a:chExt cx="0" cy="0"/>
        </a:xfrm>
      </p:grpSpPr>
      <p:grpSp>
        <p:nvGrpSpPr>
          <p:cNvPr id="213" name="Google Shape;213;p48"/>
          <p:cNvGrpSpPr/>
          <p:nvPr/>
        </p:nvGrpSpPr>
        <p:grpSpPr>
          <a:xfrm>
            <a:off x="-1993139" y="-718676"/>
            <a:ext cx="12221629" cy="7477751"/>
            <a:chOff x="-1993139" y="-718676"/>
            <a:chExt cx="12221629" cy="7477751"/>
          </a:xfrm>
        </p:grpSpPr>
        <p:pic>
          <p:nvPicPr>
            <p:cNvPr id="214" name="Google Shape;214;p48"/>
            <p:cNvPicPr preferRelativeResize="0"/>
            <p:nvPr/>
          </p:nvPicPr>
          <p:blipFill>
            <a:blip r:embed="rId2">
              <a:alphaModFix/>
            </a:blip>
            <a:stretch>
              <a:fillRect/>
            </a:stretch>
          </p:blipFill>
          <p:spPr>
            <a:xfrm flipH="1" rot="-5400000">
              <a:off x="6279391" y="206900"/>
              <a:ext cx="4874675" cy="3023524"/>
            </a:xfrm>
            <a:prstGeom prst="rect">
              <a:avLst/>
            </a:prstGeom>
            <a:noFill/>
            <a:ln>
              <a:noFill/>
            </a:ln>
          </p:spPr>
        </p:pic>
        <p:pic>
          <p:nvPicPr>
            <p:cNvPr id="215" name="Google Shape;215;p48"/>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216" name="Google Shape;216;p48"/>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217" name="Google Shape;217;p48"/>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8" name="Shape 218"/>
        <p:cNvGrpSpPr/>
        <p:nvPr/>
      </p:nvGrpSpPr>
      <p:grpSpPr>
        <a:xfrm>
          <a:off x="0" y="0"/>
          <a:ext cx="0" cy="0"/>
          <a:chOff x="0" y="0"/>
          <a:chExt cx="0" cy="0"/>
        </a:xfrm>
      </p:grpSpPr>
      <p:grpSp>
        <p:nvGrpSpPr>
          <p:cNvPr id="219" name="Google Shape;219;p49"/>
          <p:cNvGrpSpPr/>
          <p:nvPr/>
        </p:nvGrpSpPr>
        <p:grpSpPr>
          <a:xfrm>
            <a:off x="-787550" y="-1858969"/>
            <a:ext cx="5526378" cy="8571745"/>
            <a:chOff x="-787550" y="-1858969"/>
            <a:chExt cx="5526378" cy="8571745"/>
          </a:xfrm>
        </p:grpSpPr>
        <p:pic>
          <p:nvPicPr>
            <p:cNvPr id="220" name="Google Shape;220;p49"/>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221" name="Google Shape;221;p49"/>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222" name="Google Shape;222;p49"/>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223" name="Google Shape;223;p49"/>
          <p:cNvSpPr txBox="1"/>
          <p:nvPr>
            <p:ph type="title"/>
          </p:nvPr>
        </p:nvSpPr>
        <p:spPr>
          <a:xfrm>
            <a:off x="1398100" y="1507050"/>
            <a:ext cx="2951700" cy="11175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4" name="Google Shape;224;p49"/>
          <p:cNvSpPr txBox="1"/>
          <p:nvPr>
            <p:ph idx="1" type="subTitle"/>
          </p:nvPr>
        </p:nvSpPr>
        <p:spPr>
          <a:xfrm>
            <a:off x="1398100" y="2624550"/>
            <a:ext cx="2951700" cy="1011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5" name="Shape 225"/>
        <p:cNvGrpSpPr/>
        <p:nvPr/>
      </p:nvGrpSpPr>
      <p:grpSpPr>
        <a:xfrm>
          <a:off x="0" y="0"/>
          <a:ext cx="0" cy="0"/>
          <a:chOff x="0" y="0"/>
          <a:chExt cx="0" cy="0"/>
        </a:xfrm>
      </p:grpSpPr>
      <p:grpSp>
        <p:nvGrpSpPr>
          <p:cNvPr id="226" name="Google Shape;226;p50"/>
          <p:cNvGrpSpPr/>
          <p:nvPr/>
        </p:nvGrpSpPr>
        <p:grpSpPr>
          <a:xfrm>
            <a:off x="-1592709" y="-2321050"/>
            <a:ext cx="12467944" cy="10036299"/>
            <a:chOff x="-1592709" y="-2321050"/>
            <a:chExt cx="12467944" cy="10036299"/>
          </a:xfrm>
        </p:grpSpPr>
        <p:pic>
          <p:nvPicPr>
            <p:cNvPr id="227" name="Google Shape;227;p50"/>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228" name="Google Shape;228;p50"/>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229" name="Google Shape;229;p50"/>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230" name="Google Shape;230;p50"/>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231" name="Google Shape;231;p50"/>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232" name="Google Shape;232;p50"/>
          <p:cNvSpPr txBox="1"/>
          <p:nvPr>
            <p:ph type="title"/>
          </p:nvPr>
        </p:nvSpPr>
        <p:spPr>
          <a:xfrm>
            <a:off x="1104750" y="1183350"/>
            <a:ext cx="6934500" cy="2776800"/>
          </a:xfrm>
          <a:prstGeom prst="rect">
            <a:avLst/>
          </a:prstGeom>
        </p:spPr>
        <p:txBody>
          <a:bodyPr anchorCtr="0" anchor="ctr" bIns="91425" lIns="91425" spcFirstLastPara="1" rIns="91425" wrap="square" tIns="91425">
            <a:noAutofit/>
          </a:bodyPr>
          <a:lstStyle>
            <a:lvl1pPr lvl="0" rtl="0">
              <a:spcBef>
                <a:spcPts val="0"/>
              </a:spcBef>
              <a:spcAft>
                <a:spcPts val="0"/>
              </a:spcAft>
              <a:buSzPts val="9600"/>
              <a:buNone/>
              <a:defRPr sz="90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233" name="Shape 233"/>
        <p:cNvGrpSpPr/>
        <p:nvPr/>
      </p:nvGrpSpPr>
      <p:grpSpPr>
        <a:xfrm>
          <a:off x="0" y="0"/>
          <a:ext cx="0" cy="0"/>
          <a:chOff x="0" y="0"/>
          <a:chExt cx="0" cy="0"/>
        </a:xfrm>
      </p:grpSpPr>
      <p:sp>
        <p:nvSpPr>
          <p:cNvPr id="234" name="Google Shape;234;p51"/>
          <p:cNvSpPr txBox="1"/>
          <p:nvPr>
            <p:ph type="title"/>
          </p:nvPr>
        </p:nvSpPr>
        <p:spPr>
          <a:xfrm>
            <a:off x="4572000" y="1275100"/>
            <a:ext cx="3515100" cy="9684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b="0" sz="3600">
                <a:latin typeface="Autour One"/>
                <a:ea typeface="Autour One"/>
                <a:cs typeface="Autour One"/>
                <a:sym typeface="Autour One"/>
              </a:defRPr>
            </a:lvl1pPr>
            <a:lvl2pPr lvl="1" rtl="0" algn="l">
              <a:spcBef>
                <a:spcPts val="0"/>
              </a:spcBef>
              <a:spcAft>
                <a:spcPts val="0"/>
              </a:spcAft>
              <a:buSzPts val="4200"/>
              <a:buNone/>
              <a:defRPr sz="4200"/>
            </a:lvl2pPr>
            <a:lvl3pPr lvl="2" rtl="0" algn="l">
              <a:spcBef>
                <a:spcPts val="0"/>
              </a:spcBef>
              <a:spcAft>
                <a:spcPts val="0"/>
              </a:spcAft>
              <a:buSzPts val="4200"/>
              <a:buNone/>
              <a:defRPr sz="4200"/>
            </a:lvl3pPr>
            <a:lvl4pPr lvl="3" rtl="0" algn="l">
              <a:spcBef>
                <a:spcPts val="0"/>
              </a:spcBef>
              <a:spcAft>
                <a:spcPts val="0"/>
              </a:spcAft>
              <a:buSzPts val="4200"/>
              <a:buNone/>
              <a:defRPr sz="4200"/>
            </a:lvl4pPr>
            <a:lvl5pPr lvl="4" rtl="0" algn="l">
              <a:spcBef>
                <a:spcPts val="0"/>
              </a:spcBef>
              <a:spcAft>
                <a:spcPts val="0"/>
              </a:spcAft>
              <a:buSzPts val="4200"/>
              <a:buNone/>
              <a:defRPr sz="4200"/>
            </a:lvl5pPr>
            <a:lvl6pPr lvl="5" rtl="0" algn="l">
              <a:spcBef>
                <a:spcPts val="0"/>
              </a:spcBef>
              <a:spcAft>
                <a:spcPts val="0"/>
              </a:spcAft>
              <a:buSzPts val="4200"/>
              <a:buNone/>
              <a:defRPr sz="4200"/>
            </a:lvl6pPr>
            <a:lvl7pPr lvl="6" rtl="0" algn="l">
              <a:spcBef>
                <a:spcPts val="0"/>
              </a:spcBef>
              <a:spcAft>
                <a:spcPts val="0"/>
              </a:spcAft>
              <a:buSzPts val="4200"/>
              <a:buNone/>
              <a:defRPr sz="4200"/>
            </a:lvl7pPr>
            <a:lvl8pPr lvl="7" rtl="0" algn="l">
              <a:spcBef>
                <a:spcPts val="0"/>
              </a:spcBef>
              <a:spcAft>
                <a:spcPts val="0"/>
              </a:spcAft>
              <a:buSzPts val="4200"/>
              <a:buNone/>
              <a:defRPr sz="4200"/>
            </a:lvl8pPr>
            <a:lvl9pPr lvl="8" rtl="0" algn="l">
              <a:spcBef>
                <a:spcPts val="0"/>
              </a:spcBef>
              <a:spcAft>
                <a:spcPts val="0"/>
              </a:spcAft>
              <a:buSzPts val="4200"/>
              <a:buNone/>
              <a:defRPr sz="4200"/>
            </a:lvl9pPr>
          </a:lstStyle>
          <a:p/>
        </p:txBody>
      </p:sp>
      <p:sp>
        <p:nvSpPr>
          <p:cNvPr id="235" name="Google Shape;235;p51"/>
          <p:cNvSpPr txBox="1"/>
          <p:nvPr>
            <p:ph idx="1" type="subTitle"/>
          </p:nvPr>
        </p:nvSpPr>
        <p:spPr>
          <a:xfrm>
            <a:off x="4572000" y="2448788"/>
            <a:ext cx="3515100" cy="1419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grpSp>
        <p:nvGrpSpPr>
          <p:cNvPr id="236" name="Google Shape;236;p51"/>
          <p:cNvGrpSpPr/>
          <p:nvPr/>
        </p:nvGrpSpPr>
        <p:grpSpPr>
          <a:xfrm>
            <a:off x="-207700" y="-1376150"/>
            <a:ext cx="10435225" cy="9308799"/>
            <a:chOff x="-207699" y="-1376150"/>
            <a:chExt cx="10435225" cy="9308799"/>
          </a:xfrm>
        </p:grpSpPr>
        <p:grpSp>
          <p:nvGrpSpPr>
            <p:cNvPr id="237" name="Google Shape;237;p51"/>
            <p:cNvGrpSpPr/>
            <p:nvPr/>
          </p:nvGrpSpPr>
          <p:grpSpPr>
            <a:xfrm>
              <a:off x="-207700" y="-1376150"/>
              <a:ext cx="10435225" cy="9308799"/>
              <a:chOff x="-207699" y="-1376150"/>
              <a:chExt cx="10435225" cy="9308799"/>
            </a:xfrm>
          </p:grpSpPr>
          <p:pic>
            <p:nvPicPr>
              <p:cNvPr id="238" name="Google Shape;238;p51"/>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239" name="Google Shape;239;p51"/>
              <p:cNvPicPr preferRelativeResize="0"/>
              <p:nvPr/>
            </p:nvPicPr>
            <p:blipFill>
              <a:blip r:embed="rId4">
                <a:alphaModFix/>
              </a:blip>
              <a:stretch>
                <a:fillRect/>
              </a:stretch>
            </p:blipFill>
            <p:spPr>
              <a:xfrm flipH="1" rot="10800000">
                <a:off x="-207699" y="-1376150"/>
                <a:ext cx="4108652" cy="2548401"/>
              </a:xfrm>
              <a:prstGeom prst="rect">
                <a:avLst/>
              </a:prstGeom>
              <a:noFill/>
              <a:ln>
                <a:noFill/>
              </a:ln>
            </p:spPr>
          </p:pic>
          <p:pic>
            <p:nvPicPr>
              <p:cNvPr id="240" name="Google Shape;240;p51"/>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241" name="Google Shape;241;p51"/>
              <p:cNvPicPr preferRelativeResize="0"/>
              <p:nvPr/>
            </p:nvPicPr>
            <p:blipFill>
              <a:blip r:embed="rId6">
                <a:alphaModFix/>
              </a:blip>
              <a:stretch>
                <a:fillRect/>
              </a:stretch>
            </p:blipFill>
            <p:spPr>
              <a:xfrm flipH="1" rot="10800000">
                <a:off x="6338425" y="-414275"/>
                <a:ext cx="1374649" cy="1233100"/>
              </a:xfrm>
              <a:prstGeom prst="rect">
                <a:avLst/>
              </a:prstGeom>
              <a:noFill/>
              <a:ln>
                <a:noFill/>
              </a:ln>
            </p:spPr>
          </p:pic>
        </p:grpSp>
        <p:pic>
          <p:nvPicPr>
            <p:cNvPr id="242" name="Google Shape;242;p51"/>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3" name="Shape 243"/>
        <p:cNvGrpSpPr/>
        <p:nvPr/>
      </p:nvGrpSpPr>
      <p:grpSpPr>
        <a:xfrm>
          <a:off x="0" y="0"/>
          <a:ext cx="0" cy="0"/>
          <a:chOff x="0" y="0"/>
          <a:chExt cx="0" cy="0"/>
        </a:xfrm>
      </p:grpSpPr>
      <p:sp>
        <p:nvSpPr>
          <p:cNvPr id="244" name="Google Shape;244;p52"/>
          <p:cNvSpPr txBox="1"/>
          <p:nvPr>
            <p:ph idx="1" type="body"/>
          </p:nvPr>
        </p:nvSpPr>
        <p:spPr>
          <a:xfrm>
            <a:off x="714175" y="535650"/>
            <a:ext cx="4746300" cy="996000"/>
          </a:xfrm>
          <a:prstGeom prst="rect">
            <a:avLst/>
          </a:prstGeom>
        </p:spPr>
        <p:txBody>
          <a:bodyPr anchorCtr="0" anchor="ctr" bIns="91425" lIns="91425" spcFirstLastPara="1" rIns="91425" wrap="square" tIns="91425">
            <a:noAutofit/>
          </a:bodyPr>
          <a:lstStyle>
            <a:lvl1pPr indent="-228600" lvl="0" marL="457200" marR="0" rtl="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5" name="Shape 245"/>
        <p:cNvGrpSpPr/>
        <p:nvPr/>
      </p:nvGrpSpPr>
      <p:grpSpPr>
        <a:xfrm>
          <a:off x="0" y="0"/>
          <a:ext cx="0" cy="0"/>
          <a:chOff x="0" y="0"/>
          <a:chExt cx="0" cy="0"/>
        </a:xfrm>
      </p:grpSpPr>
      <p:grpSp>
        <p:nvGrpSpPr>
          <p:cNvPr id="246" name="Google Shape;246;p53"/>
          <p:cNvGrpSpPr/>
          <p:nvPr/>
        </p:nvGrpSpPr>
        <p:grpSpPr>
          <a:xfrm>
            <a:off x="-312430" y="-2203050"/>
            <a:ext cx="10061107" cy="8838949"/>
            <a:chOff x="-312430" y="-2203050"/>
            <a:chExt cx="10061107" cy="8838949"/>
          </a:xfrm>
        </p:grpSpPr>
        <p:pic>
          <p:nvPicPr>
            <p:cNvPr id="247" name="Google Shape;247;p53"/>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248" name="Google Shape;248;p53"/>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249" name="Google Shape;249;p53"/>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250" name="Google Shape;250;p53"/>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251" name="Google Shape;251;p53"/>
          <p:cNvSpPr txBox="1"/>
          <p:nvPr>
            <p:ph hasCustomPrompt="1" type="title"/>
          </p:nvPr>
        </p:nvSpPr>
        <p:spPr>
          <a:xfrm>
            <a:off x="2387700" y="1514700"/>
            <a:ext cx="4368600" cy="1465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600"/>
              <a:buNone/>
              <a:defRPr sz="7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252" name="Google Shape;252;p53"/>
          <p:cNvSpPr txBox="1"/>
          <p:nvPr>
            <p:ph idx="1" type="subTitle"/>
          </p:nvPr>
        </p:nvSpPr>
        <p:spPr>
          <a:xfrm>
            <a:off x="3070950" y="2980188"/>
            <a:ext cx="3002100" cy="648600"/>
          </a:xfrm>
          <a:prstGeom prst="rect">
            <a:avLst/>
          </a:prstGeom>
          <a:solidFill>
            <a:schemeClr val="l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53" name="Shape 253"/>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254" name="Shape 254"/>
        <p:cNvGrpSpPr/>
        <p:nvPr/>
      </p:nvGrpSpPr>
      <p:grpSpPr>
        <a:xfrm>
          <a:off x="0" y="0"/>
          <a:ext cx="0" cy="0"/>
          <a:chOff x="0" y="0"/>
          <a:chExt cx="0" cy="0"/>
        </a:xfrm>
      </p:grpSpPr>
      <p:grpSp>
        <p:nvGrpSpPr>
          <p:cNvPr id="255" name="Google Shape;255;p55"/>
          <p:cNvGrpSpPr/>
          <p:nvPr/>
        </p:nvGrpSpPr>
        <p:grpSpPr>
          <a:xfrm>
            <a:off x="-1595189" y="-1550751"/>
            <a:ext cx="10886939" cy="8860700"/>
            <a:chOff x="-1595189" y="-1550751"/>
            <a:chExt cx="10886939" cy="8860700"/>
          </a:xfrm>
        </p:grpSpPr>
        <p:pic>
          <p:nvPicPr>
            <p:cNvPr id="256" name="Google Shape;256;p55"/>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257" name="Google Shape;257;p55"/>
            <p:cNvPicPr preferRelativeResize="0"/>
            <p:nvPr/>
          </p:nvPicPr>
          <p:blipFill rotWithShape="1">
            <a:blip r:embed="rId4">
              <a:alphaModFix/>
            </a:blip>
            <a:srcRect b="0" l="14900" r="12059" t="13703"/>
            <a:stretch/>
          </p:blipFill>
          <p:spPr>
            <a:xfrm>
              <a:off x="7885900" y="4150558"/>
              <a:ext cx="1405850" cy="1806759"/>
            </a:xfrm>
            <a:prstGeom prst="rect">
              <a:avLst/>
            </a:prstGeom>
            <a:noFill/>
            <a:ln>
              <a:noFill/>
            </a:ln>
          </p:spPr>
        </p:pic>
        <p:pic>
          <p:nvPicPr>
            <p:cNvPr id="258" name="Google Shape;258;p55"/>
            <p:cNvPicPr preferRelativeResize="0"/>
            <p:nvPr/>
          </p:nvPicPr>
          <p:blipFill rotWithShape="1">
            <a:blip r:embed="rId5">
              <a:alphaModFix/>
            </a:blip>
            <a:srcRect b="32341" l="11418" r="8511" t="19680"/>
            <a:stretch/>
          </p:blipFill>
          <p:spPr>
            <a:xfrm rot="-6299993">
              <a:off x="7479352" y="363221"/>
              <a:ext cx="1582347" cy="1031455"/>
            </a:xfrm>
            <a:prstGeom prst="rect">
              <a:avLst/>
            </a:prstGeom>
            <a:noFill/>
            <a:ln>
              <a:noFill/>
            </a:ln>
          </p:spPr>
        </p:pic>
        <p:pic>
          <p:nvPicPr>
            <p:cNvPr id="259" name="Google Shape;259;p55"/>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260" name="Google Shape;260;p55"/>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1" name="Google Shape;261;p55"/>
          <p:cNvSpPr txBox="1"/>
          <p:nvPr>
            <p:ph hasCustomPrompt="1" idx="2" type="title"/>
          </p:nvPr>
        </p:nvSpPr>
        <p:spPr>
          <a:xfrm>
            <a:off x="865350" y="1810050"/>
            <a:ext cx="780300" cy="718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b="0" sz="3000">
                <a:solidFill>
                  <a:srgbClr val="493D3A"/>
                </a:solidFill>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a:r>
              <a:t>xx%</a:t>
            </a:r>
          </a:p>
        </p:txBody>
      </p:sp>
      <p:sp>
        <p:nvSpPr>
          <p:cNvPr id="262" name="Google Shape;262;p55"/>
          <p:cNvSpPr txBox="1"/>
          <p:nvPr>
            <p:ph idx="3" type="title"/>
          </p:nvPr>
        </p:nvSpPr>
        <p:spPr>
          <a:xfrm>
            <a:off x="1875288" y="1721175"/>
            <a:ext cx="2590200" cy="4323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200"/>
              <a:buNone/>
              <a:defRPr b="0" sz="1800">
                <a:solidFill>
                  <a:schemeClr val="lt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263" name="Google Shape;263;p55"/>
          <p:cNvSpPr txBox="1"/>
          <p:nvPr>
            <p:ph idx="1" type="subTitle"/>
          </p:nvPr>
        </p:nvSpPr>
        <p:spPr>
          <a:xfrm>
            <a:off x="1875288" y="2153476"/>
            <a:ext cx="2286300" cy="477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rgbClr val="493D3A"/>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4" name="Google Shape;264;p55"/>
          <p:cNvSpPr txBox="1"/>
          <p:nvPr>
            <p:ph hasCustomPrompt="1" idx="4" type="title"/>
          </p:nvPr>
        </p:nvSpPr>
        <p:spPr>
          <a:xfrm>
            <a:off x="4698337" y="1817013"/>
            <a:ext cx="780300" cy="718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b="0" sz="3000">
                <a:solidFill>
                  <a:srgbClr val="493D3A"/>
                </a:solidFill>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a:r>
              <a:t>xx%</a:t>
            </a:r>
          </a:p>
        </p:txBody>
      </p:sp>
      <p:sp>
        <p:nvSpPr>
          <p:cNvPr id="265" name="Google Shape;265;p55"/>
          <p:cNvSpPr txBox="1"/>
          <p:nvPr>
            <p:ph idx="5" type="title"/>
          </p:nvPr>
        </p:nvSpPr>
        <p:spPr>
          <a:xfrm>
            <a:off x="5711475" y="1721175"/>
            <a:ext cx="2590200" cy="4323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200"/>
              <a:buNone/>
              <a:defRPr b="0" sz="1800">
                <a:solidFill>
                  <a:schemeClr val="lt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266" name="Google Shape;266;p55"/>
          <p:cNvSpPr txBox="1"/>
          <p:nvPr>
            <p:ph idx="6" type="subTitle"/>
          </p:nvPr>
        </p:nvSpPr>
        <p:spPr>
          <a:xfrm>
            <a:off x="5711475" y="2153476"/>
            <a:ext cx="2286300" cy="477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rgbClr val="493D3A"/>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7" name="Google Shape;267;p55"/>
          <p:cNvSpPr txBox="1"/>
          <p:nvPr>
            <p:ph hasCustomPrompt="1" idx="7" type="title"/>
          </p:nvPr>
        </p:nvSpPr>
        <p:spPr>
          <a:xfrm>
            <a:off x="865363" y="3416400"/>
            <a:ext cx="780300" cy="718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b="0" sz="3000">
                <a:solidFill>
                  <a:srgbClr val="493D3A"/>
                </a:solidFill>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a:r>
              <a:t>xx%</a:t>
            </a:r>
          </a:p>
        </p:txBody>
      </p:sp>
      <p:sp>
        <p:nvSpPr>
          <p:cNvPr id="268" name="Google Shape;268;p55"/>
          <p:cNvSpPr txBox="1"/>
          <p:nvPr>
            <p:ph idx="8" type="title"/>
          </p:nvPr>
        </p:nvSpPr>
        <p:spPr>
          <a:xfrm>
            <a:off x="1875288" y="3320550"/>
            <a:ext cx="2590200" cy="4323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200"/>
              <a:buNone/>
              <a:defRPr b="0" sz="1800">
                <a:solidFill>
                  <a:schemeClr val="lt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269" name="Google Shape;269;p55"/>
          <p:cNvSpPr txBox="1"/>
          <p:nvPr>
            <p:ph idx="9" type="subTitle"/>
          </p:nvPr>
        </p:nvSpPr>
        <p:spPr>
          <a:xfrm>
            <a:off x="1875288" y="3752851"/>
            <a:ext cx="2286300" cy="477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rgbClr val="493D3A"/>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0" name="Google Shape;270;p55"/>
          <p:cNvSpPr txBox="1"/>
          <p:nvPr>
            <p:ph hasCustomPrompt="1" idx="13" type="title"/>
          </p:nvPr>
        </p:nvSpPr>
        <p:spPr>
          <a:xfrm>
            <a:off x="4698338" y="3416400"/>
            <a:ext cx="780300" cy="718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b="0" sz="3000">
                <a:solidFill>
                  <a:srgbClr val="493D3A"/>
                </a:solidFill>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a:r>
              <a:t>xx%</a:t>
            </a:r>
          </a:p>
        </p:txBody>
      </p:sp>
      <p:sp>
        <p:nvSpPr>
          <p:cNvPr id="271" name="Google Shape;271;p55"/>
          <p:cNvSpPr txBox="1"/>
          <p:nvPr>
            <p:ph idx="14" type="title"/>
          </p:nvPr>
        </p:nvSpPr>
        <p:spPr>
          <a:xfrm>
            <a:off x="5711475" y="3320550"/>
            <a:ext cx="2590200" cy="4323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200"/>
              <a:buNone/>
              <a:defRPr b="0" sz="1800">
                <a:solidFill>
                  <a:schemeClr val="lt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272" name="Google Shape;272;p55"/>
          <p:cNvSpPr txBox="1"/>
          <p:nvPr>
            <p:ph idx="15" type="subTitle"/>
          </p:nvPr>
        </p:nvSpPr>
        <p:spPr>
          <a:xfrm>
            <a:off x="5711475" y="3752851"/>
            <a:ext cx="2286300" cy="477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rgbClr val="493D3A"/>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bg>
      <p:bgPr>
        <a:blipFill>
          <a:blip r:embed="rId2">
            <a:alphaModFix/>
          </a:blip>
          <a:stretch>
            <a:fillRect/>
          </a:stretch>
        </a:blipFill>
      </p:bgPr>
    </p:bg>
    <p:spTree>
      <p:nvGrpSpPr>
        <p:cNvPr id="273" name="Shape 273"/>
        <p:cNvGrpSpPr/>
        <p:nvPr/>
      </p:nvGrpSpPr>
      <p:grpSpPr>
        <a:xfrm>
          <a:off x="0" y="0"/>
          <a:ext cx="0" cy="0"/>
          <a:chOff x="0" y="0"/>
          <a:chExt cx="0" cy="0"/>
        </a:xfrm>
      </p:grpSpPr>
      <p:grpSp>
        <p:nvGrpSpPr>
          <p:cNvPr id="274" name="Google Shape;274;p56"/>
          <p:cNvGrpSpPr/>
          <p:nvPr/>
        </p:nvGrpSpPr>
        <p:grpSpPr>
          <a:xfrm>
            <a:off x="-3542285" y="-1561475"/>
            <a:ext cx="13934658" cy="8301225"/>
            <a:chOff x="-3542285" y="-1561475"/>
            <a:chExt cx="13934658" cy="8301225"/>
          </a:xfrm>
        </p:grpSpPr>
        <p:pic>
          <p:nvPicPr>
            <p:cNvPr id="275" name="Google Shape;275;p56"/>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276" name="Google Shape;276;p56"/>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277" name="Google Shape;277;p56"/>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278" name="Google Shape;278;p56"/>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279" name="Google Shape;279;p56"/>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0" name="Google Shape;280;p56"/>
          <p:cNvSpPr txBox="1"/>
          <p:nvPr>
            <p:ph idx="2" type="title"/>
          </p:nvPr>
        </p:nvSpPr>
        <p:spPr>
          <a:xfrm>
            <a:off x="1053888" y="2719650"/>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281" name="Google Shape;281;p56"/>
          <p:cNvSpPr txBox="1"/>
          <p:nvPr>
            <p:ph idx="1" type="subTitle"/>
          </p:nvPr>
        </p:nvSpPr>
        <p:spPr>
          <a:xfrm>
            <a:off x="1053750" y="3151950"/>
            <a:ext cx="2106000" cy="71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2" name="Google Shape;282;p56"/>
          <p:cNvSpPr txBox="1"/>
          <p:nvPr>
            <p:ph idx="3" type="title"/>
          </p:nvPr>
        </p:nvSpPr>
        <p:spPr>
          <a:xfrm>
            <a:off x="3519069" y="2719650"/>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283" name="Google Shape;283;p56"/>
          <p:cNvSpPr txBox="1"/>
          <p:nvPr>
            <p:ph idx="4" type="subTitle"/>
          </p:nvPr>
        </p:nvSpPr>
        <p:spPr>
          <a:xfrm>
            <a:off x="3518925" y="3151950"/>
            <a:ext cx="2106000" cy="71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4" name="Google Shape;284;p56"/>
          <p:cNvSpPr txBox="1"/>
          <p:nvPr>
            <p:ph idx="5" type="title"/>
          </p:nvPr>
        </p:nvSpPr>
        <p:spPr>
          <a:xfrm>
            <a:off x="5984394" y="2719650"/>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285" name="Google Shape;285;p56"/>
          <p:cNvSpPr txBox="1"/>
          <p:nvPr>
            <p:ph idx="6" type="subTitle"/>
          </p:nvPr>
        </p:nvSpPr>
        <p:spPr>
          <a:xfrm>
            <a:off x="5984250" y="3151950"/>
            <a:ext cx="2106000" cy="71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5">
    <p:spTree>
      <p:nvGrpSpPr>
        <p:cNvPr id="286" name="Shape 286"/>
        <p:cNvGrpSpPr/>
        <p:nvPr/>
      </p:nvGrpSpPr>
      <p:grpSpPr>
        <a:xfrm>
          <a:off x="0" y="0"/>
          <a:ext cx="0" cy="0"/>
          <a:chOff x="0" y="0"/>
          <a:chExt cx="0" cy="0"/>
        </a:xfrm>
      </p:grpSpPr>
      <p:grpSp>
        <p:nvGrpSpPr>
          <p:cNvPr id="287" name="Google Shape;287;p57"/>
          <p:cNvGrpSpPr/>
          <p:nvPr/>
        </p:nvGrpSpPr>
        <p:grpSpPr>
          <a:xfrm>
            <a:off x="-1450525" y="-1269237"/>
            <a:ext cx="11627502" cy="6583561"/>
            <a:chOff x="-1450525" y="-1269237"/>
            <a:chExt cx="11627502" cy="6583561"/>
          </a:xfrm>
        </p:grpSpPr>
        <p:pic>
          <p:nvPicPr>
            <p:cNvPr id="288" name="Google Shape;288;p57"/>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289" name="Google Shape;289;p57"/>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290" name="Google Shape;290;p57"/>
            <p:cNvPicPr preferRelativeResize="0"/>
            <p:nvPr/>
          </p:nvPicPr>
          <p:blipFill rotWithShape="1">
            <a:blip r:embed="rId4">
              <a:alphaModFix/>
            </a:blip>
            <a:srcRect b="31254" l="0" r="0" t="19259"/>
            <a:stretch/>
          </p:blipFill>
          <p:spPr>
            <a:xfrm rot="-3690879">
              <a:off x="7755881" y="951285"/>
              <a:ext cx="1694962" cy="912453"/>
            </a:xfrm>
            <a:prstGeom prst="rect">
              <a:avLst/>
            </a:prstGeom>
            <a:noFill/>
            <a:ln>
              <a:noFill/>
            </a:ln>
          </p:spPr>
        </p:pic>
        <p:pic>
          <p:nvPicPr>
            <p:cNvPr id="291" name="Google Shape;291;p57"/>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292" name="Google Shape;292;p57"/>
            <p:cNvPicPr preferRelativeResize="0"/>
            <p:nvPr/>
          </p:nvPicPr>
          <p:blipFill rotWithShape="1">
            <a:blip r:embed="rId6">
              <a:alphaModFix/>
            </a:blip>
            <a:srcRect b="16413" l="20035" r="16821" t="16973"/>
            <a:stretch/>
          </p:blipFill>
          <p:spPr>
            <a:xfrm>
              <a:off x="438875" y="404600"/>
              <a:ext cx="1383351" cy="1587601"/>
            </a:xfrm>
            <a:prstGeom prst="rect">
              <a:avLst/>
            </a:prstGeom>
            <a:noFill/>
            <a:ln>
              <a:noFill/>
            </a:ln>
          </p:spPr>
        </p:pic>
      </p:grpSp>
      <p:sp>
        <p:nvSpPr>
          <p:cNvPr id="293" name="Google Shape;293;p57"/>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94" name="Google Shape;294;p57"/>
          <p:cNvSpPr txBox="1"/>
          <p:nvPr>
            <p:ph idx="2" type="title"/>
          </p:nvPr>
        </p:nvSpPr>
        <p:spPr>
          <a:xfrm>
            <a:off x="2952113" y="3035300"/>
            <a:ext cx="3240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295" name="Google Shape;295;p57"/>
          <p:cNvSpPr txBox="1"/>
          <p:nvPr>
            <p:ph idx="1" type="subTitle"/>
          </p:nvPr>
        </p:nvSpPr>
        <p:spPr>
          <a:xfrm>
            <a:off x="2951887" y="3467600"/>
            <a:ext cx="3240000" cy="77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6" name="Google Shape;296;p57"/>
          <p:cNvSpPr txBox="1"/>
          <p:nvPr>
            <p:ph idx="3" type="title"/>
          </p:nvPr>
        </p:nvSpPr>
        <p:spPr>
          <a:xfrm>
            <a:off x="2952176" y="1494125"/>
            <a:ext cx="32397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297" name="Google Shape;297;p57"/>
          <p:cNvSpPr txBox="1"/>
          <p:nvPr>
            <p:ph idx="4" type="subTitle"/>
          </p:nvPr>
        </p:nvSpPr>
        <p:spPr>
          <a:xfrm>
            <a:off x="2951887" y="1926425"/>
            <a:ext cx="3239700" cy="77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
    <p:spTree>
      <p:nvGrpSpPr>
        <p:cNvPr id="298" name="Shape 298"/>
        <p:cNvGrpSpPr/>
        <p:nvPr/>
      </p:nvGrpSpPr>
      <p:grpSpPr>
        <a:xfrm>
          <a:off x="0" y="0"/>
          <a:ext cx="0" cy="0"/>
          <a:chOff x="0" y="0"/>
          <a:chExt cx="0" cy="0"/>
        </a:xfrm>
      </p:grpSpPr>
      <p:grpSp>
        <p:nvGrpSpPr>
          <p:cNvPr id="299" name="Google Shape;299;p58"/>
          <p:cNvGrpSpPr/>
          <p:nvPr/>
        </p:nvGrpSpPr>
        <p:grpSpPr>
          <a:xfrm>
            <a:off x="-524126" y="0"/>
            <a:ext cx="10747186" cy="5701924"/>
            <a:chOff x="-524126" y="0"/>
            <a:chExt cx="10747186" cy="5701924"/>
          </a:xfrm>
        </p:grpSpPr>
        <p:grpSp>
          <p:nvGrpSpPr>
            <p:cNvPr id="300" name="Google Shape;300;p58"/>
            <p:cNvGrpSpPr/>
            <p:nvPr/>
          </p:nvGrpSpPr>
          <p:grpSpPr>
            <a:xfrm>
              <a:off x="-524126" y="0"/>
              <a:ext cx="10747186" cy="5701924"/>
              <a:chOff x="-524126" y="0"/>
              <a:chExt cx="10747186" cy="5701924"/>
            </a:xfrm>
          </p:grpSpPr>
          <p:pic>
            <p:nvPicPr>
              <p:cNvPr id="301" name="Google Shape;301;p58"/>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302" name="Google Shape;302;p58"/>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303" name="Google Shape;303;p58"/>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304" name="Google Shape;304;p58"/>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305" name="Google Shape;305;p58"/>
              <p:cNvPicPr preferRelativeResize="0"/>
              <p:nvPr/>
            </p:nvPicPr>
            <p:blipFill rotWithShape="1">
              <a:blip r:embed="rId6">
                <a:alphaModFix/>
              </a:blip>
              <a:srcRect b="29949" l="0" r="0" t="17265"/>
              <a:stretch/>
            </p:blipFill>
            <p:spPr>
              <a:xfrm rot="1799963">
                <a:off x="4400080" y="4046953"/>
                <a:ext cx="1953687" cy="1121791"/>
              </a:xfrm>
              <a:prstGeom prst="rect">
                <a:avLst/>
              </a:prstGeom>
              <a:noFill/>
              <a:ln>
                <a:noFill/>
              </a:ln>
            </p:spPr>
          </p:pic>
        </p:grpSp>
        <p:pic>
          <p:nvPicPr>
            <p:cNvPr id="306" name="Google Shape;306;p58"/>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307" name="Google Shape;307;p58"/>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08" name="Google Shape;308;p58"/>
          <p:cNvSpPr txBox="1"/>
          <p:nvPr>
            <p:ph idx="2" type="title"/>
          </p:nvPr>
        </p:nvSpPr>
        <p:spPr>
          <a:xfrm>
            <a:off x="1325796" y="1467313"/>
            <a:ext cx="1798200" cy="432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09" name="Google Shape;309;p58"/>
          <p:cNvSpPr txBox="1"/>
          <p:nvPr>
            <p:ph idx="1" type="subTitle"/>
          </p:nvPr>
        </p:nvSpPr>
        <p:spPr>
          <a:xfrm>
            <a:off x="1325678" y="1899613"/>
            <a:ext cx="1798200" cy="717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0" name="Google Shape;310;p58"/>
          <p:cNvSpPr txBox="1"/>
          <p:nvPr>
            <p:ph idx="3" type="title"/>
          </p:nvPr>
        </p:nvSpPr>
        <p:spPr>
          <a:xfrm>
            <a:off x="1325865" y="3090738"/>
            <a:ext cx="1798200" cy="432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11" name="Google Shape;311;p58"/>
          <p:cNvSpPr txBox="1"/>
          <p:nvPr>
            <p:ph idx="4" type="subTitle"/>
          </p:nvPr>
        </p:nvSpPr>
        <p:spPr>
          <a:xfrm>
            <a:off x="1325742" y="3523038"/>
            <a:ext cx="1798200" cy="717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2" name="Google Shape;312;p58"/>
          <p:cNvSpPr txBox="1"/>
          <p:nvPr>
            <p:ph idx="5" type="title"/>
          </p:nvPr>
        </p:nvSpPr>
        <p:spPr>
          <a:xfrm>
            <a:off x="6020122" y="1467325"/>
            <a:ext cx="1798200" cy="4323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13" name="Google Shape;313;p58"/>
          <p:cNvSpPr txBox="1"/>
          <p:nvPr>
            <p:ph idx="6" type="subTitle"/>
          </p:nvPr>
        </p:nvSpPr>
        <p:spPr>
          <a:xfrm>
            <a:off x="6020004" y="1899625"/>
            <a:ext cx="1798200" cy="71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4" name="Google Shape;314;p58"/>
          <p:cNvSpPr txBox="1"/>
          <p:nvPr>
            <p:ph idx="7" type="title"/>
          </p:nvPr>
        </p:nvSpPr>
        <p:spPr>
          <a:xfrm>
            <a:off x="6020066" y="3090750"/>
            <a:ext cx="1798200" cy="4323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15" name="Google Shape;315;p58"/>
          <p:cNvSpPr txBox="1"/>
          <p:nvPr>
            <p:ph idx="8" type="subTitle"/>
          </p:nvPr>
        </p:nvSpPr>
        <p:spPr>
          <a:xfrm>
            <a:off x="6019943" y="3523050"/>
            <a:ext cx="1798200" cy="71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5">
    <p:spTree>
      <p:nvGrpSpPr>
        <p:cNvPr id="316" name="Shape 316"/>
        <p:cNvGrpSpPr/>
        <p:nvPr/>
      </p:nvGrpSpPr>
      <p:grpSpPr>
        <a:xfrm>
          <a:off x="0" y="0"/>
          <a:ext cx="0" cy="0"/>
          <a:chOff x="0" y="0"/>
          <a:chExt cx="0" cy="0"/>
        </a:xfrm>
      </p:grpSpPr>
      <p:grpSp>
        <p:nvGrpSpPr>
          <p:cNvPr id="317" name="Google Shape;317;p59"/>
          <p:cNvGrpSpPr/>
          <p:nvPr/>
        </p:nvGrpSpPr>
        <p:grpSpPr>
          <a:xfrm>
            <a:off x="-1280868" y="-1408800"/>
            <a:ext cx="11404015" cy="6945716"/>
            <a:chOff x="-1280868" y="-1408800"/>
            <a:chExt cx="11404015" cy="6945716"/>
          </a:xfrm>
        </p:grpSpPr>
        <p:pic>
          <p:nvPicPr>
            <p:cNvPr id="318" name="Google Shape;318;p59"/>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319" name="Google Shape;319;p59"/>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320" name="Google Shape;320;p59"/>
            <p:cNvPicPr preferRelativeResize="0"/>
            <p:nvPr/>
          </p:nvPicPr>
          <p:blipFill>
            <a:blip r:embed="rId4">
              <a:alphaModFix/>
            </a:blip>
            <a:stretch>
              <a:fillRect/>
            </a:stretch>
          </p:blipFill>
          <p:spPr>
            <a:xfrm flipH="1" rot="5400000">
              <a:off x="7662083" y="3075853"/>
              <a:ext cx="2932925" cy="1989201"/>
            </a:xfrm>
            <a:prstGeom prst="rect">
              <a:avLst/>
            </a:prstGeom>
            <a:noFill/>
            <a:ln>
              <a:noFill/>
            </a:ln>
          </p:spPr>
        </p:pic>
        <p:pic>
          <p:nvPicPr>
            <p:cNvPr id="321" name="Google Shape;321;p59"/>
            <p:cNvPicPr preferRelativeResize="0"/>
            <p:nvPr/>
          </p:nvPicPr>
          <p:blipFill rotWithShape="1">
            <a:blip r:embed="rId5">
              <a:alphaModFix/>
            </a:blip>
            <a:srcRect b="31254" l="0" r="0" t="19259"/>
            <a:stretch/>
          </p:blipFill>
          <p:spPr>
            <a:xfrm rot="-3690879">
              <a:off x="7755881" y="1413760"/>
              <a:ext cx="1694962" cy="912453"/>
            </a:xfrm>
            <a:prstGeom prst="rect">
              <a:avLst/>
            </a:prstGeom>
            <a:noFill/>
            <a:ln>
              <a:noFill/>
            </a:ln>
          </p:spPr>
        </p:pic>
      </p:grpSp>
      <p:sp>
        <p:nvSpPr>
          <p:cNvPr id="322" name="Google Shape;322;p59"/>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23" name="Google Shape;323;p59"/>
          <p:cNvSpPr txBox="1"/>
          <p:nvPr>
            <p:ph idx="2" type="title"/>
          </p:nvPr>
        </p:nvSpPr>
        <p:spPr>
          <a:xfrm>
            <a:off x="1053888" y="1738225"/>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24" name="Google Shape;324;p59"/>
          <p:cNvSpPr txBox="1"/>
          <p:nvPr>
            <p:ph idx="1" type="subTitle"/>
          </p:nvPr>
        </p:nvSpPr>
        <p:spPr>
          <a:xfrm>
            <a:off x="1053750" y="2170525"/>
            <a:ext cx="2106000" cy="51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5" name="Google Shape;325;p59"/>
          <p:cNvSpPr txBox="1"/>
          <p:nvPr>
            <p:ph idx="3" type="title"/>
          </p:nvPr>
        </p:nvSpPr>
        <p:spPr>
          <a:xfrm>
            <a:off x="3519069" y="1738225"/>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26" name="Google Shape;326;p59"/>
          <p:cNvSpPr txBox="1"/>
          <p:nvPr>
            <p:ph idx="4" type="subTitle"/>
          </p:nvPr>
        </p:nvSpPr>
        <p:spPr>
          <a:xfrm>
            <a:off x="3518925" y="2170525"/>
            <a:ext cx="2106000" cy="51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7" name="Google Shape;327;p59"/>
          <p:cNvSpPr txBox="1"/>
          <p:nvPr>
            <p:ph idx="5" type="title"/>
          </p:nvPr>
        </p:nvSpPr>
        <p:spPr>
          <a:xfrm>
            <a:off x="5984394" y="1738225"/>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28" name="Google Shape;328;p59"/>
          <p:cNvSpPr txBox="1"/>
          <p:nvPr>
            <p:ph idx="6" type="subTitle"/>
          </p:nvPr>
        </p:nvSpPr>
        <p:spPr>
          <a:xfrm>
            <a:off x="5984250" y="2170525"/>
            <a:ext cx="2106000" cy="51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9" name="Google Shape;329;p59"/>
          <p:cNvSpPr txBox="1"/>
          <p:nvPr>
            <p:ph idx="7" type="title"/>
          </p:nvPr>
        </p:nvSpPr>
        <p:spPr>
          <a:xfrm>
            <a:off x="1053738" y="3382700"/>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30" name="Google Shape;330;p59"/>
          <p:cNvSpPr txBox="1"/>
          <p:nvPr>
            <p:ph idx="8" type="subTitle"/>
          </p:nvPr>
        </p:nvSpPr>
        <p:spPr>
          <a:xfrm>
            <a:off x="1053600" y="3815000"/>
            <a:ext cx="2106000" cy="51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1" name="Google Shape;331;p59"/>
          <p:cNvSpPr txBox="1"/>
          <p:nvPr>
            <p:ph idx="9" type="title"/>
          </p:nvPr>
        </p:nvSpPr>
        <p:spPr>
          <a:xfrm>
            <a:off x="3518919" y="3382700"/>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32" name="Google Shape;332;p59"/>
          <p:cNvSpPr txBox="1"/>
          <p:nvPr>
            <p:ph idx="13" type="subTitle"/>
          </p:nvPr>
        </p:nvSpPr>
        <p:spPr>
          <a:xfrm>
            <a:off x="3518775" y="3815000"/>
            <a:ext cx="2106000" cy="51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3" name="Google Shape;333;p59"/>
          <p:cNvSpPr txBox="1"/>
          <p:nvPr>
            <p:ph idx="14" type="title"/>
          </p:nvPr>
        </p:nvSpPr>
        <p:spPr>
          <a:xfrm>
            <a:off x="5984244" y="3382700"/>
            <a:ext cx="2106000" cy="4323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b="0" sz="19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34" name="Google Shape;334;p59"/>
          <p:cNvSpPr txBox="1"/>
          <p:nvPr>
            <p:ph idx="15" type="subTitle"/>
          </p:nvPr>
        </p:nvSpPr>
        <p:spPr>
          <a:xfrm>
            <a:off x="5984100" y="3815000"/>
            <a:ext cx="2106000" cy="51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
    <p:spTree>
      <p:nvGrpSpPr>
        <p:cNvPr id="335" name="Shape 335"/>
        <p:cNvGrpSpPr/>
        <p:nvPr/>
      </p:nvGrpSpPr>
      <p:grpSpPr>
        <a:xfrm>
          <a:off x="0" y="0"/>
          <a:ext cx="0" cy="0"/>
          <a:chOff x="0" y="0"/>
          <a:chExt cx="0" cy="0"/>
        </a:xfrm>
      </p:grpSpPr>
      <p:grpSp>
        <p:nvGrpSpPr>
          <p:cNvPr id="336" name="Google Shape;336;p60"/>
          <p:cNvGrpSpPr/>
          <p:nvPr/>
        </p:nvGrpSpPr>
        <p:grpSpPr>
          <a:xfrm>
            <a:off x="-200222" y="-552413"/>
            <a:ext cx="10178698" cy="8163012"/>
            <a:chOff x="-200222" y="-552413"/>
            <a:chExt cx="10178698" cy="8163012"/>
          </a:xfrm>
        </p:grpSpPr>
        <p:pic>
          <p:nvPicPr>
            <p:cNvPr id="337" name="Google Shape;337;p60"/>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338" name="Google Shape;338;p60"/>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339" name="Google Shape;339;p60"/>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340" name="Google Shape;340;p60"/>
          <p:cNvSpPr txBox="1"/>
          <p:nvPr>
            <p:ph type="title"/>
          </p:nvPr>
        </p:nvSpPr>
        <p:spPr>
          <a:xfrm>
            <a:off x="2211000" y="1176600"/>
            <a:ext cx="4722000" cy="1501800"/>
          </a:xfrm>
          <a:prstGeom prst="rect">
            <a:avLst/>
          </a:prstGeom>
        </p:spPr>
        <p:txBody>
          <a:bodyPr anchorCtr="0" anchor="ctr" bIns="91425" lIns="91425" spcFirstLastPara="1" rIns="91425" wrap="square" tIns="91425">
            <a:noAutofit/>
          </a:bodyPr>
          <a:lstStyle>
            <a:lvl1pPr lvl="0" rtl="0">
              <a:spcBef>
                <a:spcPts val="0"/>
              </a:spcBef>
              <a:spcAft>
                <a:spcPts val="0"/>
              </a:spcAft>
              <a:buSzPts val="9600"/>
              <a:buNone/>
              <a:defRPr b="0" sz="90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p:txBody>
      </p:sp>
      <p:sp>
        <p:nvSpPr>
          <p:cNvPr id="341" name="Google Shape;341;p60"/>
          <p:cNvSpPr txBox="1"/>
          <p:nvPr>
            <p:ph idx="1" type="subTitle"/>
          </p:nvPr>
        </p:nvSpPr>
        <p:spPr>
          <a:xfrm>
            <a:off x="2488875" y="2598600"/>
            <a:ext cx="4166400" cy="911100"/>
          </a:xfrm>
          <a:prstGeom prst="rect">
            <a:avLst/>
          </a:prstGeom>
          <a:solidFill>
            <a:schemeClr val="l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7">
    <p:spTree>
      <p:nvGrpSpPr>
        <p:cNvPr id="342" name="Shape 342"/>
        <p:cNvGrpSpPr/>
        <p:nvPr/>
      </p:nvGrpSpPr>
      <p:grpSpPr>
        <a:xfrm>
          <a:off x="0" y="0"/>
          <a:ext cx="0" cy="0"/>
          <a:chOff x="0" y="0"/>
          <a:chExt cx="0" cy="0"/>
        </a:xfrm>
      </p:grpSpPr>
      <p:grpSp>
        <p:nvGrpSpPr>
          <p:cNvPr id="343" name="Google Shape;343;p61"/>
          <p:cNvGrpSpPr/>
          <p:nvPr/>
        </p:nvGrpSpPr>
        <p:grpSpPr>
          <a:xfrm>
            <a:off x="188755" y="-780562"/>
            <a:ext cx="8955244" cy="7910287"/>
            <a:chOff x="188755" y="-780563"/>
            <a:chExt cx="8955244" cy="7910287"/>
          </a:xfrm>
        </p:grpSpPr>
        <p:pic>
          <p:nvPicPr>
            <p:cNvPr id="344" name="Google Shape;344;p61"/>
            <p:cNvPicPr preferRelativeResize="0"/>
            <p:nvPr/>
          </p:nvPicPr>
          <p:blipFill>
            <a:blip r:embed="rId2">
              <a:alphaModFix/>
            </a:blip>
            <a:stretch>
              <a:fillRect/>
            </a:stretch>
          </p:blipFill>
          <p:spPr>
            <a:xfrm flipH="1" rot="10800000">
              <a:off x="188755" y="-780563"/>
              <a:ext cx="3444049" cy="2136176"/>
            </a:xfrm>
            <a:prstGeom prst="rect">
              <a:avLst/>
            </a:prstGeom>
            <a:noFill/>
            <a:ln>
              <a:noFill/>
            </a:ln>
          </p:spPr>
        </p:pic>
        <p:pic>
          <p:nvPicPr>
            <p:cNvPr id="345" name="Google Shape;345;p61"/>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346" name="Google Shape;346;p61"/>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347" name="Google Shape;347;p61"/>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348" name="Google Shape;348;p61"/>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49" name="Google Shape;349;p61"/>
          <p:cNvSpPr txBox="1"/>
          <p:nvPr>
            <p:ph idx="1" type="subTitle"/>
          </p:nvPr>
        </p:nvSpPr>
        <p:spPr>
          <a:xfrm>
            <a:off x="714175" y="1355625"/>
            <a:ext cx="3858000" cy="325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
        <p:nvSpPr>
          <p:cNvPr id="350" name="Google Shape;350;p61"/>
          <p:cNvSpPr txBox="1"/>
          <p:nvPr>
            <p:ph idx="2" type="subTitle"/>
          </p:nvPr>
        </p:nvSpPr>
        <p:spPr>
          <a:xfrm>
            <a:off x="4572000" y="1355625"/>
            <a:ext cx="3858000" cy="325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8">
    <p:spTree>
      <p:nvGrpSpPr>
        <p:cNvPr id="351" name="Shape 351"/>
        <p:cNvGrpSpPr/>
        <p:nvPr/>
      </p:nvGrpSpPr>
      <p:grpSpPr>
        <a:xfrm>
          <a:off x="0" y="0"/>
          <a:ext cx="0" cy="0"/>
          <a:chOff x="0" y="0"/>
          <a:chExt cx="0" cy="0"/>
        </a:xfrm>
      </p:grpSpPr>
      <p:grpSp>
        <p:nvGrpSpPr>
          <p:cNvPr id="352" name="Google Shape;352;p62"/>
          <p:cNvGrpSpPr/>
          <p:nvPr/>
        </p:nvGrpSpPr>
        <p:grpSpPr>
          <a:xfrm>
            <a:off x="-1701425" y="-1739300"/>
            <a:ext cx="12263051" cy="8329945"/>
            <a:chOff x="-1701425" y="-1739300"/>
            <a:chExt cx="12263051" cy="8329945"/>
          </a:xfrm>
        </p:grpSpPr>
        <p:pic>
          <p:nvPicPr>
            <p:cNvPr id="353" name="Google Shape;353;p62"/>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354" name="Google Shape;354;p62"/>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355" name="Google Shape;355;p62"/>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356" name="Google Shape;356;p62"/>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357" name="Google Shape;357;p62"/>
            <p:cNvPicPr preferRelativeResize="0"/>
            <p:nvPr/>
          </p:nvPicPr>
          <p:blipFill rotWithShape="1">
            <a:blip r:embed="rId6">
              <a:alphaModFix/>
            </a:blip>
            <a:srcRect b="31254" l="0" r="0" t="19259"/>
            <a:stretch/>
          </p:blipFill>
          <p:spPr>
            <a:xfrm rot="1776172">
              <a:off x="870081" y="79423"/>
              <a:ext cx="1694962" cy="912453"/>
            </a:xfrm>
            <a:prstGeom prst="rect">
              <a:avLst/>
            </a:prstGeom>
            <a:noFill/>
            <a:ln>
              <a:noFill/>
            </a:ln>
          </p:spPr>
        </p:pic>
      </p:grpSp>
      <p:sp>
        <p:nvSpPr>
          <p:cNvPr id="358" name="Google Shape;358;p62"/>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59" name="Google Shape;359;p62"/>
          <p:cNvSpPr txBox="1"/>
          <p:nvPr>
            <p:ph idx="1" type="subTitle"/>
          </p:nvPr>
        </p:nvSpPr>
        <p:spPr>
          <a:xfrm>
            <a:off x="714175" y="1355625"/>
            <a:ext cx="3858000" cy="325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
        <p:nvSpPr>
          <p:cNvPr id="360" name="Google Shape;360;p62"/>
          <p:cNvSpPr txBox="1"/>
          <p:nvPr>
            <p:ph idx="2" type="subTitle"/>
          </p:nvPr>
        </p:nvSpPr>
        <p:spPr>
          <a:xfrm>
            <a:off x="4572000" y="1355625"/>
            <a:ext cx="3858000" cy="325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6">
    <p:spTree>
      <p:nvGrpSpPr>
        <p:cNvPr id="361" name="Shape 361"/>
        <p:cNvGrpSpPr/>
        <p:nvPr/>
      </p:nvGrpSpPr>
      <p:grpSpPr>
        <a:xfrm>
          <a:off x="0" y="0"/>
          <a:ext cx="0" cy="0"/>
          <a:chOff x="0" y="0"/>
          <a:chExt cx="0" cy="0"/>
        </a:xfrm>
      </p:grpSpPr>
      <p:grpSp>
        <p:nvGrpSpPr>
          <p:cNvPr id="362" name="Google Shape;362;p63"/>
          <p:cNvGrpSpPr/>
          <p:nvPr/>
        </p:nvGrpSpPr>
        <p:grpSpPr>
          <a:xfrm>
            <a:off x="-1054292" y="35775"/>
            <a:ext cx="11314667" cy="7313371"/>
            <a:chOff x="-1054292" y="35775"/>
            <a:chExt cx="11314667" cy="7313371"/>
          </a:xfrm>
        </p:grpSpPr>
        <p:pic>
          <p:nvPicPr>
            <p:cNvPr id="363" name="Google Shape;363;p63"/>
            <p:cNvPicPr preferRelativeResize="0"/>
            <p:nvPr/>
          </p:nvPicPr>
          <p:blipFill>
            <a:blip r:embed="rId2">
              <a:alphaModFix/>
            </a:blip>
            <a:stretch>
              <a:fillRect/>
            </a:stretch>
          </p:blipFill>
          <p:spPr>
            <a:xfrm flipH="1" rot="-5400000">
              <a:off x="7457437" y="692712"/>
              <a:ext cx="3459874" cy="2146001"/>
            </a:xfrm>
            <a:prstGeom prst="rect">
              <a:avLst/>
            </a:prstGeom>
            <a:noFill/>
            <a:ln>
              <a:noFill/>
            </a:ln>
          </p:spPr>
        </p:pic>
        <p:pic>
          <p:nvPicPr>
            <p:cNvPr id="364" name="Google Shape;364;p63"/>
            <p:cNvPicPr preferRelativeResize="0"/>
            <p:nvPr/>
          </p:nvPicPr>
          <p:blipFill rotWithShape="1">
            <a:blip r:embed="rId3">
              <a:alphaModFix/>
            </a:blip>
            <a:srcRect b="31586" l="10169" r="12437" t="17695"/>
            <a:stretch/>
          </p:blipFill>
          <p:spPr>
            <a:xfrm>
              <a:off x="179525" y="183287"/>
              <a:ext cx="1537600" cy="1096174"/>
            </a:xfrm>
            <a:prstGeom prst="rect">
              <a:avLst/>
            </a:prstGeom>
            <a:noFill/>
            <a:ln>
              <a:noFill/>
            </a:ln>
          </p:spPr>
        </p:pic>
        <p:pic>
          <p:nvPicPr>
            <p:cNvPr id="365" name="Google Shape;365;p63"/>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366" name="Google Shape;366;p63"/>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367" name="Google Shape;367;p63"/>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
    <p:spTree>
      <p:nvGrpSpPr>
        <p:cNvPr id="368" name="Shape 368"/>
        <p:cNvGrpSpPr/>
        <p:nvPr/>
      </p:nvGrpSpPr>
      <p:grpSpPr>
        <a:xfrm>
          <a:off x="0" y="0"/>
          <a:ext cx="0" cy="0"/>
          <a:chOff x="0" y="0"/>
          <a:chExt cx="0" cy="0"/>
        </a:xfrm>
      </p:grpSpPr>
      <p:grpSp>
        <p:nvGrpSpPr>
          <p:cNvPr id="369" name="Google Shape;369;p64"/>
          <p:cNvGrpSpPr/>
          <p:nvPr/>
        </p:nvGrpSpPr>
        <p:grpSpPr>
          <a:xfrm>
            <a:off x="-600950" y="-1624125"/>
            <a:ext cx="10780900" cy="8093200"/>
            <a:chOff x="-600950" y="-1624125"/>
            <a:chExt cx="10780900" cy="8093200"/>
          </a:xfrm>
        </p:grpSpPr>
        <p:grpSp>
          <p:nvGrpSpPr>
            <p:cNvPr id="370" name="Google Shape;370;p64"/>
            <p:cNvGrpSpPr/>
            <p:nvPr/>
          </p:nvGrpSpPr>
          <p:grpSpPr>
            <a:xfrm>
              <a:off x="-600950" y="-508450"/>
              <a:ext cx="10780900" cy="6977525"/>
              <a:chOff x="-600950" y="-508450"/>
              <a:chExt cx="10780900" cy="6977525"/>
            </a:xfrm>
          </p:grpSpPr>
          <p:pic>
            <p:nvPicPr>
              <p:cNvPr id="371" name="Google Shape;371;p64"/>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372" name="Google Shape;372;p64"/>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373" name="Google Shape;373;p64"/>
              <p:cNvPicPr preferRelativeResize="0"/>
              <p:nvPr/>
            </p:nvPicPr>
            <p:blipFill>
              <a:blip r:embed="rId4">
                <a:alphaModFix/>
              </a:blip>
              <a:stretch>
                <a:fillRect/>
              </a:stretch>
            </p:blipFill>
            <p:spPr>
              <a:xfrm flipH="1" rot="5400000">
                <a:off x="7578124" y="3316450"/>
                <a:ext cx="3100677" cy="2102974"/>
              </a:xfrm>
              <a:prstGeom prst="rect">
                <a:avLst/>
              </a:prstGeom>
              <a:noFill/>
              <a:ln>
                <a:noFill/>
              </a:ln>
            </p:spPr>
          </p:pic>
          <p:pic>
            <p:nvPicPr>
              <p:cNvPr id="374" name="Google Shape;374;p64"/>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375" name="Google Shape;375;p64"/>
            <p:cNvPicPr preferRelativeResize="0"/>
            <p:nvPr/>
          </p:nvPicPr>
          <p:blipFill>
            <a:blip r:embed="rId6">
              <a:alphaModFix/>
            </a:blip>
            <a:stretch>
              <a:fillRect/>
            </a:stretch>
          </p:blipFill>
          <p:spPr>
            <a:xfrm flipH="1" rot="10800000">
              <a:off x="5515005" y="-1624125"/>
              <a:ext cx="4184270" cy="2595300"/>
            </a:xfrm>
            <a:prstGeom prst="rect">
              <a:avLst/>
            </a:prstGeom>
            <a:noFill/>
            <a:ln>
              <a:noFill/>
            </a:ln>
          </p:spPr>
        </p:pic>
      </p:grpSp>
      <p:sp>
        <p:nvSpPr>
          <p:cNvPr id="376" name="Google Shape;376;p64"/>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8">
    <p:spTree>
      <p:nvGrpSpPr>
        <p:cNvPr id="377" name="Shape 377"/>
        <p:cNvGrpSpPr/>
        <p:nvPr/>
      </p:nvGrpSpPr>
      <p:grpSpPr>
        <a:xfrm>
          <a:off x="0" y="0"/>
          <a:ext cx="0" cy="0"/>
          <a:chOff x="0" y="0"/>
          <a:chExt cx="0" cy="0"/>
        </a:xfrm>
      </p:grpSpPr>
      <p:grpSp>
        <p:nvGrpSpPr>
          <p:cNvPr id="378" name="Google Shape;378;p65"/>
          <p:cNvGrpSpPr/>
          <p:nvPr/>
        </p:nvGrpSpPr>
        <p:grpSpPr>
          <a:xfrm>
            <a:off x="-898133" y="-1111462"/>
            <a:ext cx="10893484" cy="7070612"/>
            <a:chOff x="-898133" y="-1111462"/>
            <a:chExt cx="10893484" cy="7070612"/>
          </a:xfrm>
        </p:grpSpPr>
        <p:pic>
          <p:nvPicPr>
            <p:cNvPr id="379" name="Google Shape;379;p65"/>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380" name="Google Shape;380;p65"/>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381" name="Google Shape;381;p65"/>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382" name="Google Shape;382;p65"/>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383" name="Google Shape;383;p65"/>
            <p:cNvPicPr preferRelativeResize="0"/>
            <p:nvPr/>
          </p:nvPicPr>
          <p:blipFill rotWithShape="1">
            <a:blip r:embed="rId6">
              <a:alphaModFix/>
            </a:blip>
            <a:srcRect b="13385" l="18346" r="15370" t="12742"/>
            <a:stretch/>
          </p:blipFill>
          <p:spPr>
            <a:xfrm>
              <a:off x="7453775" y="179150"/>
              <a:ext cx="1082701" cy="1312651"/>
            </a:xfrm>
            <a:prstGeom prst="rect">
              <a:avLst/>
            </a:prstGeom>
            <a:noFill/>
            <a:ln>
              <a:noFill/>
            </a:ln>
          </p:spPr>
        </p:pic>
        <p:pic>
          <p:nvPicPr>
            <p:cNvPr id="384" name="Google Shape;384;p65"/>
            <p:cNvPicPr preferRelativeResize="0"/>
            <p:nvPr/>
          </p:nvPicPr>
          <p:blipFill rotWithShape="1">
            <a:blip r:embed="rId7">
              <a:alphaModFix/>
            </a:blip>
            <a:srcRect b="29511" l="0" r="0" t="17696"/>
            <a:stretch/>
          </p:blipFill>
          <p:spPr>
            <a:xfrm rot="1601855">
              <a:off x="1816752" y="3995078"/>
              <a:ext cx="2134050" cy="1225544"/>
            </a:xfrm>
            <a:prstGeom prst="rect">
              <a:avLst/>
            </a:prstGeom>
            <a:noFill/>
            <a:ln>
              <a:noFill/>
            </a:ln>
          </p:spPr>
        </p:pic>
      </p:grpSp>
      <p:sp>
        <p:nvSpPr>
          <p:cNvPr id="385" name="Google Shape;385;p65"/>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9">
    <p:spTree>
      <p:nvGrpSpPr>
        <p:cNvPr id="386" name="Shape 386"/>
        <p:cNvGrpSpPr/>
        <p:nvPr/>
      </p:nvGrpSpPr>
      <p:grpSpPr>
        <a:xfrm>
          <a:off x="0" y="0"/>
          <a:ext cx="0" cy="0"/>
          <a:chOff x="0" y="0"/>
          <a:chExt cx="0" cy="0"/>
        </a:xfrm>
      </p:grpSpPr>
      <p:grpSp>
        <p:nvGrpSpPr>
          <p:cNvPr id="387" name="Google Shape;387;p66"/>
          <p:cNvGrpSpPr/>
          <p:nvPr/>
        </p:nvGrpSpPr>
        <p:grpSpPr>
          <a:xfrm>
            <a:off x="-522355" y="-941251"/>
            <a:ext cx="11946884" cy="7445138"/>
            <a:chOff x="-522355" y="-941251"/>
            <a:chExt cx="11946884" cy="7445138"/>
          </a:xfrm>
        </p:grpSpPr>
        <p:pic>
          <p:nvPicPr>
            <p:cNvPr id="388" name="Google Shape;388;p66"/>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389" name="Google Shape;389;p66"/>
            <p:cNvPicPr preferRelativeResize="0"/>
            <p:nvPr/>
          </p:nvPicPr>
          <p:blipFill>
            <a:blip r:embed="rId3">
              <a:alphaModFix/>
            </a:blip>
            <a:stretch>
              <a:fillRect/>
            </a:stretch>
          </p:blipFill>
          <p:spPr>
            <a:xfrm flipH="1" rot="10800000">
              <a:off x="-522350" y="-941251"/>
              <a:ext cx="3496402" cy="2168651"/>
            </a:xfrm>
            <a:prstGeom prst="rect">
              <a:avLst/>
            </a:prstGeom>
            <a:noFill/>
            <a:ln>
              <a:noFill/>
            </a:ln>
          </p:spPr>
        </p:pic>
        <p:pic>
          <p:nvPicPr>
            <p:cNvPr id="390" name="Google Shape;390;p66"/>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391" name="Google Shape;391;p66"/>
            <p:cNvPicPr preferRelativeResize="0"/>
            <p:nvPr/>
          </p:nvPicPr>
          <p:blipFill>
            <a:blip r:embed="rId5">
              <a:alphaModFix/>
            </a:blip>
            <a:stretch>
              <a:fillRect/>
            </a:stretch>
          </p:blipFill>
          <p:spPr>
            <a:xfrm flipH="1" rot="10800000">
              <a:off x="-522355" y="4335238"/>
              <a:ext cx="3197532" cy="2168649"/>
            </a:xfrm>
            <a:prstGeom prst="rect">
              <a:avLst/>
            </a:prstGeom>
            <a:noFill/>
            <a:ln>
              <a:noFill/>
            </a:ln>
          </p:spPr>
        </p:pic>
        <p:pic>
          <p:nvPicPr>
            <p:cNvPr id="392" name="Google Shape;392;p66"/>
            <p:cNvPicPr preferRelativeResize="0"/>
            <p:nvPr/>
          </p:nvPicPr>
          <p:blipFill rotWithShape="1">
            <a:blip r:embed="rId6">
              <a:alphaModFix/>
            </a:blip>
            <a:srcRect b="31346" l="0" r="0" t="17484"/>
            <a:stretch/>
          </p:blipFill>
          <p:spPr>
            <a:xfrm rot="-3539246">
              <a:off x="-529255" y="2511046"/>
              <a:ext cx="1790309" cy="996532"/>
            </a:xfrm>
            <a:prstGeom prst="rect">
              <a:avLst/>
            </a:prstGeom>
            <a:noFill/>
            <a:ln>
              <a:noFill/>
            </a:ln>
          </p:spPr>
        </p:pic>
      </p:grpSp>
      <p:sp>
        <p:nvSpPr>
          <p:cNvPr id="393" name="Google Shape;393;p66"/>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1">
    <p:spTree>
      <p:nvGrpSpPr>
        <p:cNvPr id="394" name="Shape 394"/>
        <p:cNvGrpSpPr/>
        <p:nvPr/>
      </p:nvGrpSpPr>
      <p:grpSpPr>
        <a:xfrm>
          <a:off x="0" y="0"/>
          <a:ext cx="0" cy="0"/>
          <a:chOff x="0" y="0"/>
          <a:chExt cx="0" cy="0"/>
        </a:xfrm>
      </p:grpSpPr>
      <p:grpSp>
        <p:nvGrpSpPr>
          <p:cNvPr id="395" name="Google Shape;395;p67"/>
          <p:cNvGrpSpPr/>
          <p:nvPr/>
        </p:nvGrpSpPr>
        <p:grpSpPr>
          <a:xfrm>
            <a:off x="-1791454" y="-279700"/>
            <a:ext cx="11961879" cy="6816521"/>
            <a:chOff x="-1791454" y="-279700"/>
            <a:chExt cx="11961879" cy="6816521"/>
          </a:xfrm>
        </p:grpSpPr>
        <p:pic>
          <p:nvPicPr>
            <p:cNvPr id="396" name="Google Shape;396;p67"/>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397" name="Google Shape;397;p67"/>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398" name="Google Shape;398;p67"/>
            <p:cNvPicPr preferRelativeResize="0"/>
            <p:nvPr/>
          </p:nvPicPr>
          <p:blipFill>
            <a:blip r:embed="rId4">
              <a:alphaModFix/>
            </a:blip>
            <a:stretch>
              <a:fillRect/>
            </a:stretch>
          </p:blipFill>
          <p:spPr>
            <a:xfrm flipH="1" rot="10800000">
              <a:off x="-933630" y="4301659"/>
              <a:ext cx="3295601" cy="2235161"/>
            </a:xfrm>
            <a:prstGeom prst="rect">
              <a:avLst/>
            </a:prstGeom>
            <a:noFill/>
            <a:ln>
              <a:noFill/>
            </a:ln>
          </p:spPr>
        </p:pic>
      </p:grpSp>
      <p:sp>
        <p:nvSpPr>
          <p:cNvPr id="399" name="Google Shape;399;p67"/>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2">
    <p:spTree>
      <p:nvGrpSpPr>
        <p:cNvPr id="400" name="Shape 400"/>
        <p:cNvGrpSpPr/>
        <p:nvPr/>
      </p:nvGrpSpPr>
      <p:grpSpPr>
        <a:xfrm>
          <a:off x="0" y="0"/>
          <a:ext cx="0" cy="0"/>
          <a:chOff x="0" y="0"/>
          <a:chExt cx="0" cy="0"/>
        </a:xfrm>
      </p:grpSpPr>
      <p:sp>
        <p:nvSpPr>
          <p:cNvPr id="401" name="Google Shape;401;p68"/>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402" name="Google Shape;402;p68"/>
          <p:cNvGrpSpPr/>
          <p:nvPr/>
        </p:nvGrpSpPr>
        <p:grpSpPr>
          <a:xfrm>
            <a:off x="-485825" y="-1593874"/>
            <a:ext cx="11303985" cy="8859874"/>
            <a:chOff x="-485825" y="-1593874"/>
            <a:chExt cx="11303985" cy="8859874"/>
          </a:xfrm>
        </p:grpSpPr>
        <p:grpSp>
          <p:nvGrpSpPr>
            <p:cNvPr id="403" name="Google Shape;403;p68"/>
            <p:cNvGrpSpPr/>
            <p:nvPr/>
          </p:nvGrpSpPr>
          <p:grpSpPr>
            <a:xfrm>
              <a:off x="-431426" y="-1593874"/>
              <a:ext cx="11249586" cy="8859874"/>
              <a:chOff x="-431426" y="-1593874"/>
              <a:chExt cx="11249586" cy="8859874"/>
            </a:xfrm>
          </p:grpSpPr>
          <p:pic>
            <p:nvPicPr>
              <p:cNvPr id="404" name="Google Shape;404;p68"/>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405" name="Google Shape;405;p68"/>
              <p:cNvPicPr preferRelativeResize="0"/>
              <p:nvPr/>
            </p:nvPicPr>
            <p:blipFill>
              <a:blip r:embed="rId3">
                <a:alphaModFix/>
              </a:blip>
              <a:stretch>
                <a:fillRect/>
              </a:stretch>
            </p:blipFill>
            <p:spPr>
              <a:xfrm flipH="1" rot="10800000">
                <a:off x="-431426" y="-1593874"/>
                <a:ext cx="4210552" cy="2611599"/>
              </a:xfrm>
              <a:prstGeom prst="rect">
                <a:avLst/>
              </a:prstGeom>
              <a:noFill/>
              <a:ln>
                <a:noFill/>
              </a:ln>
            </p:spPr>
          </p:pic>
          <p:pic>
            <p:nvPicPr>
              <p:cNvPr id="406" name="Google Shape;406;p68"/>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407" name="Google Shape;407;p68"/>
              <p:cNvPicPr preferRelativeResize="0"/>
              <p:nvPr/>
            </p:nvPicPr>
            <p:blipFill rotWithShape="1">
              <a:blip r:embed="rId5">
                <a:alphaModFix/>
              </a:blip>
              <a:srcRect b="31254" l="0" r="0" t="19259"/>
              <a:stretch/>
            </p:blipFill>
            <p:spPr>
              <a:xfrm rot="-3690879">
                <a:off x="7755881" y="2715035"/>
                <a:ext cx="1694962" cy="912453"/>
              </a:xfrm>
              <a:prstGeom prst="rect">
                <a:avLst/>
              </a:prstGeom>
              <a:noFill/>
              <a:ln>
                <a:noFill/>
              </a:ln>
            </p:spPr>
          </p:pic>
        </p:grpSp>
        <p:pic>
          <p:nvPicPr>
            <p:cNvPr id="408" name="Google Shape;408;p68"/>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13">
    <p:spTree>
      <p:nvGrpSpPr>
        <p:cNvPr id="409" name="Shape 409"/>
        <p:cNvGrpSpPr/>
        <p:nvPr/>
      </p:nvGrpSpPr>
      <p:grpSpPr>
        <a:xfrm>
          <a:off x="0" y="0"/>
          <a:ext cx="0" cy="0"/>
          <a:chOff x="0" y="0"/>
          <a:chExt cx="0" cy="0"/>
        </a:xfrm>
      </p:grpSpPr>
      <p:grpSp>
        <p:nvGrpSpPr>
          <p:cNvPr id="410" name="Google Shape;410;p69"/>
          <p:cNvGrpSpPr/>
          <p:nvPr/>
        </p:nvGrpSpPr>
        <p:grpSpPr>
          <a:xfrm>
            <a:off x="-869003" y="-2291375"/>
            <a:ext cx="10511829" cy="3615674"/>
            <a:chOff x="-869003" y="-2291375"/>
            <a:chExt cx="10511829" cy="3615674"/>
          </a:xfrm>
        </p:grpSpPr>
        <p:pic>
          <p:nvPicPr>
            <p:cNvPr id="411" name="Google Shape;411;p69"/>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412" name="Google Shape;412;p69"/>
            <p:cNvPicPr preferRelativeResize="0"/>
            <p:nvPr/>
          </p:nvPicPr>
          <p:blipFill rotWithShape="1">
            <a:blip r:embed="rId3">
              <a:alphaModFix/>
            </a:blip>
            <a:srcRect b="13247" l="0" r="0" t="0"/>
            <a:stretch/>
          </p:blipFill>
          <p:spPr>
            <a:xfrm>
              <a:off x="7194525" y="-434877"/>
              <a:ext cx="1864000" cy="1759176"/>
            </a:xfrm>
            <a:prstGeom prst="rect">
              <a:avLst/>
            </a:prstGeom>
            <a:noFill/>
            <a:ln>
              <a:noFill/>
            </a:ln>
          </p:spPr>
        </p:pic>
        <p:pic>
          <p:nvPicPr>
            <p:cNvPr id="413" name="Google Shape;413;p69"/>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414" name="Google Shape;414;p69"/>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14">
    <p:spTree>
      <p:nvGrpSpPr>
        <p:cNvPr id="415" name="Shape 415"/>
        <p:cNvGrpSpPr/>
        <p:nvPr/>
      </p:nvGrpSpPr>
      <p:grpSpPr>
        <a:xfrm>
          <a:off x="0" y="0"/>
          <a:ext cx="0" cy="0"/>
          <a:chOff x="0" y="0"/>
          <a:chExt cx="0" cy="0"/>
        </a:xfrm>
      </p:grpSpPr>
      <p:grpSp>
        <p:nvGrpSpPr>
          <p:cNvPr id="416" name="Google Shape;416;p70"/>
          <p:cNvGrpSpPr/>
          <p:nvPr/>
        </p:nvGrpSpPr>
        <p:grpSpPr>
          <a:xfrm>
            <a:off x="-703340" y="-330302"/>
            <a:ext cx="11840494" cy="6967876"/>
            <a:chOff x="-703340" y="-330302"/>
            <a:chExt cx="11840494" cy="6967876"/>
          </a:xfrm>
        </p:grpSpPr>
        <p:pic>
          <p:nvPicPr>
            <p:cNvPr id="417" name="Google Shape;417;p70"/>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418" name="Google Shape;418;p70"/>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419" name="Google Shape;419;p70"/>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420" name="Google Shape;420;p70"/>
            <p:cNvPicPr preferRelativeResize="0"/>
            <p:nvPr/>
          </p:nvPicPr>
          <p:blipFill>
            <a:blip r:embed="rId5">
              <a:alphaModFix/>
            </a:blip>
            <a:stretch>
              <a:fillRect/>
            </a:stretch>
          </p:blipFill>
          <p:spPr>
            <a:xfrm flipH="1" rot="-5400000">
              <a:off x="-868326" y="96700"/>
              <a:ext cx="2654054" cy="1800050"/>
            </a:xfrm>
            <a:prstGeom prst="rect">
              <a:avLst/>
            </a:prstGeom>
            <a:noFill/>
            <a:ln>
              <a:noFill/>
            </a:ln>
          </p:spPr>
        </p:pic>
        <p:pic>
          <p:nvPicPr>
            <p:cNvPr id="421" name="Google Shape;421;p70"/>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422" name="Google Shape;422;p70"/>
          <p:cNvSpPr txBox="1"/>
          <p:nvPr>
            <p:ph type="title"/>
          </p:nvPr>
        </p:nvSpPr>
        <p:spPr>
          <a:xfrm>
            <a:off x="714175" y="445025"/>
            <a:ext cx="7715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0">
    <p:spTree>
      <p:nvGrpSpPr>
        <p:cNvPr id="423" name="Shape 423"/>
        <p:cNvGrpSpPr/>
        <p:nvPr/>
      </p:nvGrpSpPr>
      <p:grpSpPr>
        <a:xfrm>
          <a:off x="0" y="0"/>
          <a:ext cx="0" cy="0"/>
          <a:chOff x="0" y="0"/>
          <a:chExt cx="0" cy="0"/>
        </a:xfrm>
      </p:grpSpPr>
      <p:sp>
        <p:nvSpPr>
          <p:cNvPr id="424" name="Google Shape;424;p71"/>
          <p:cNvSpPr txBox="1"/>
          <p:nvPr>
            <p:ph hasCustomPrompt="1" type="title"/>
          </p:nvPr>
        </p:nvSpPr>
        <p:spPr>
          <a:xfrm>
            <a:off x="714175" y="535650"/>
            <a:ext cx="4159800" cy="7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25" name="Google Shape;425;p71"/>
          <p:cNvSpPr txBox="1"/>
          <p:nvPr>
            <p:ph idx="1" type="subTitle"/>
          </p:nvPr>
        </p:nvSpPr>
        <p:spPr>
          <a:xfrm>
            <a:off x="714175" y="1266650"/>
            <a:ext cx="4159800" cy="476700"/>
          </a:xfrm>
          <a:prstGeom prst="rect">
            <a:avLst/>
          </a:prstGeom>
          <a:solidFill>
            <a:schemeClr val="l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6" name="Google Shape;426;p71"/>
          <p:cNvSpPr txBox="1"/>
          <p:nvPr>
            <p:ph hasCustomPrompt="1" idx="2" type="title"/>
          </p:nvPr>
        </p:nvSpPr>
        <p:spPr>
          <a:xfrm>
            <a:off x="714175" y="1967900"/>
            <a:ext cx="4159800" cy="7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27" name="Google Shape;427;p71"/>
          <p:cNvSpPr txBox="1"/>
          <p:nvPr>
            <p:ph idx="3" type="subTitle"/>
          </p:nvPr>
        </p:nvSpPr>
        <p:spPr>
          <a:xfrm>
            <a:off x="714175" y="2698900"/>
            <a:ext cx="4159800" cy="476700"/>
          </a:xfrm>
          <a:prstGeom prst="rect">
            <a:avLst/>
          </a:prstGeom>
          <a:solidFill>
            <a:schemeClr val="l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8" name="Google Shape;428;p71"/>
          <p:cNvSpPr txBox="1"/>
          <p:nvPr>
            <p:ph hasCustomPrompt="1" idx="4" type="title"/>
          </p:nvPr>
        </p:nvSpPr>
        <p:spPr>
          <a:xfrm>
            <a:off x="714175" y="3400150"/>
            <a:ext cx="4159800" cy="7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29" name="Google Shape;429;p71"/>
          <p:cNvSpPr txBox="1"/>
          <p:nvPr>
            <p:ph idx="5" type="subTitle"/>
          </p:nvPr>
        </p:nvSpPr>
        <p:spPr>
          <a:xfrm>
            <a:off x="714175" y="4131150"/>
            <a:ext cx="4159800" cy="476700"/>
          </a:xfrm>
          <a:prstGeom prst="rect">
            <a:avLst/>
          </a:prstGeom>
          <a:solidFill>
            <a:schemeClr val="l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430" name="Google Shape;430;p71"/>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431" name="Google Shape;431;p71"/>
          <p:cNvPicPr preferRelativeResize="0"/>
          <p:nvPr/>
        </p:nvPicPr>
        <p:blipFill rotWithShape="1">
          <a:blip r:embed="rId3">
            <a:alphaModFix/>
          </a:blip>
          <a:srcRect b="33509" l="0" r="0" t="21439"/>
          <a:stretch/>
        </p:blipFill>
        <p:spPr>
          <a:xfrm rot="-3765386">
            <a:off x="-712210" y="2082851"/>
            <a:ext cx="1995098" cy="97779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432" name="Shape 432"/>
        <p:cNvGrpSpPr/>
        <p:nvPr/>
      </p:nvGrpSpPr>
      <p:grpSpPr>
        <a:xfrm>
          <a:off x="0" y="0"/>
          <a:ext cx="0" cy="0"/>
          <a:chOff x="0" y="0"/>
          <a:chExt cx="0" cy="0"/>
        </a:xfrm>
      </p:grpSpPr>
      <p:pic>
        <p:nvPicPr>
          <p:cNvPr id="433" name="Google Shape;433;p72"/>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434" name="Google Shape;434;p72"/>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435" name="Google Shape;435;p72"/>
          <p:cNvGrpSpPr/>
          <p:nvPr/>
        </p:nvGrpSpPr>
        <p:grpSpPr>
          <a:xfrm>
            <a:off x="-217862" y="-852642"/>
            <a:ext cx="8698638" cy="2776586"/>
            <a:chOff x="-217862" y="-852642"/>
            <a:chExt cx="8698638" cy="2776586"/>
          </a:xfrm>
        </p:grpSpPr>
        <p:pic>
          <p:nvPicPr>
            <p:cNvPr id="436" name="Google Shape;436;p72"/>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437" name="Google Shape;437;p72"/>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438" name="Google Shape;438;p72"/>
          <p:cNvSpPr txBox="1"/>
          <p:nvPr>
            <p:ph type="title"/>
          </p:nvPr>
        </p:nvSpPr>
        <p:spPr>
          <a:xfrm>
            <a:off x="714175" y="2613000"/>
            <a:ext cx="4382400" cy="447900"/>
          </a:xfrm>
          <a:prstGeom prst="rect">
            <a:avLst/>
          </a:prstGeom>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1800"/>
              <a:buFont typeface="Autour One"/>
              <a:buNone/>
              <a:defRPr sz="1800">
                <a:solidFill>
                  <a:schemeClr val="lt1"/>
                </a:solidFill>
              </a:defRPr>
            </a:lvl1pPr>
            <a:lvl2pPr lvl="1" rtl="0">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rtl="0">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rtl="0">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rtl="0">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rtl="0">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rtl="0">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rtl="0">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rtl="0">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p:txBody>
      </p:sp>
      <p:sp>
        <p:nvSpPr>
          <p:cNvPr id="439" name="Google Shape;439;p72"/>
          <p:cNvSpPr txBox="1"/>
          <p:nvPr>
            <p:ph idx="1" type="subTitle"/>
          </p:nvPr>
        </p:nvSpPr>
        <p:spPr>
          <a:xfrm>
            <a:off x="714175" y="1077475"/>
            <a:ext cx="4382400" cy="1535700"/>
          </a:xfrm>
          <a:prstGeom prst="rect">
            <a:avLst/>
          </a:prstGeom>
        </p:spPr>
        <p:txBody>
          <a:bodyPr anchorCtr="0" anchor="ctr" bIns="91425" lIns="91425" spcFirstLastPara="1" rIns="91425" wrap="square" tIns="91425">
            <a:noAutofit/>
          </a:bodyPr>
          <a:lstStyle>
            <a:lvl1pPr indent="-139700" lvl="0" marL="0" marR="0" rtl="0">
              <a:lnSpc>
                <a:spcPct val="100000"/>
              </a:lnSpc>
              <a:spcBef>
                <a:spcPts val="0"/>
              </a:spcBef>
              <a:spcAft>
                <a:spcPts val="0"/>
              </a:spcAft>
              <a:buClr>
                <a:schemeClr val="dk1"/>
              </a:buClr>
              <a:buSzPts val="2200"/>
              <a:buFont typeface="Nunito"/>
              <a:buChar char="●"/>
              <a:defRPr sz="2200"/>
            </a:lvl1pPr>
            <a:lvl2pPr lvl="1" rtl="0"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rtl="0" algn="ctr">
              <a:lnSpc>
                <a:spcPct val="100000"/>
              </a:lnSpc>
              <a:spcBef>
                <a:spcPts val="0"/>
              </a:spcBef>
              <a:spcAft>
                <a:spcPts val="0"/>
              </a:spcAft>
              <a:buSzPts val="1400"/>
              <a:buFont typeface="Raleway"/>
              <a:buChar char="■"/>
              <a:defRPr>
                <a:latin typeface="Raleway"/>
                <a:ea typeface="Raleway"/>
                <a:cs typeface="Raleway"/>
                <a:sym typeface="Raleway"/>
              </a:defRPr>
            </a:lvl3pPr>
            <a:lvl4pPr lvl="3" rtl="0" algn="ctr">
              <a:lnSpc>
                <a:spcPct val="100000"/>
              </a:lnSpc>
              <a:spcBef>
                <a:spcPts val="0"/>
              </a:spcBef>
              <a:spcAft>
                <a:spcPts val="0"/>
              </a:spcAft>
              <a:buSzPts val="1400"/>
              <a:buFont typeface="Raleway"/>
              <a:buChar char="●"/>
              <a:defRPr>
                <a:latin typeface="Raleway"/>
                <a:ea typeface="Raleway"/>
                <a:cs typeface="Raleway"/>
                <a:sym typeface="Raleway"/>
              </a:defRPr>
            </a:lvl4pPr>
            <a:lvl5pPr lvl="4" rtl="0" algn="ctr">
              <a:lnSpc>
                <a:spcPct val="100000"/>
              </a:lnSpc>
              <a:spcBef>
                <a:spcPts val="0"/>
              </a:spcBef>
              <a:spcAft>
                <a:spcPts val="0"/>
              </a:spcAft>
              <a:buSzPts val="1400"/>
              <a:buFont typeface="Raleway"/>
              <a:buChar char="○"/>
              <a:defRPr>
                <a:latin typeface="Raleway"/>
                <a:ea typeface="Raleway"/>
                <a:cs typeface="Raleway"/>
                <a:sym typeface="Raleway"/>
              </a:defRPr>
            </a:lvl5pPr>
            <a:lvl6pPr lvl="5" rtl="0" algn="ctr">
              <a:lnSpc>
                <a:spcPct val="100000"/>
              </a:lnSpc>
              <a:spcBef>
                <a:spcPts val="0"/>
              </a:spcBef>
              <a:spcAft>
                <a:spcPts val="0"/>
              </a:spcAft>
              <a:buSzPts val="1400"/>
              <a:buFont typeface="Raleway"/>
              <a:buChar char="■"/>
              <a:defRPr>
                <a:latin typeface="Raleway"/>
                <a:ea typeface="Raleway"/>
                <a:cs typeface="Raleway"/>
                <a:sym typeface="Raleway"/>
              </a:defRPr>
            </a:lvl6pPr>
            <a:lvl7pPr lvl="6" rtl="0" algn="ctr">
              <a:lnSpc>
                <a:spcPct val="100000"/>
              </a:lnSpc>
              <a:spcBef>
                <a:spcPts val="0"/>
              </a:spcBef>
              <a:spcAft>
                <a:spcPts val="0"/>
              </a:spcAft>
              <a:buSzPts val="1400"/>
              <a:buFont typeface="Raleway"/>
              <a:buChar char="●"/>
              <a:defRPr>
                <a:latin typeface="Raleway"/>
                <a:ea typeface="Raleway"/>
                <a:cs typeface="Raleway"/>
                <a:sym typeface="Raleway"/>
              </a:defRPr>
            </a:lvl7pPr>
            <a:lvl8pPr lvl="7" rtl="0" algn="ctr">
              <a:lnSpc>
                <a:spcPct val="100000"/>
              </a:lnSpc>
              <a:spcBef>
                <a:spcPts val="0"/>
              </a:spcBef>
              <a:spcAft>
                <a:spcPts val="0"/>
              </a:spcAft>
              <a:buSzPts val="1400"/>
              <a:buFont typeface="Raleway"/>
              <a:buChar char="○"/>
              <a:defRPr>
                <a:latin typeface="Raleway"/>
                <a:ea typeface="Raleway"/>
                <a:cs typeface="Raleway"/>
                <a:sym typeface="Raleway"/>
              </a:defRPr>
            </a:lvl8pPr>
            <a:lvl9pPr lvl="8" rtl="0" algn="ctr">
              <a:lnSpc>
                <a:spcPct val="100000"/>
              </a:lnSpc>
              <a:spcBef>
                <a:spcPts val="0"/>
              </a:spcBef>
              <a:spcAft>
                <a:spcPts val="0"/>
              </a:spcAft>
              <a:buSzPts val="1400"/>
              <a:buFont typeface="Raleway"/>
              <a:buChar char="■"/>
              <a:defRPr>
                <a:latin typeface="Raleway"/>
                <a:ea typeface="Raleway"/>
                <a:cs typeface="Raleway"/>
                <a:sym typeface="Raleway"/>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6">
    <p:spTree>
      <p:nvGrpSpPr>
        <p:cNvPr id="440" name="Shape 440"/>
        <p:cNvGrpSpPr/>
        <p:nvPr/>
      </p:nvGrpSpPr>
      <p:grpSpPr>
        <a:xfrm>
          <a:off x="0" y="0"/>
          <a:ext cx="0" cy="0"/>
          <a:chOff x="0" y="0"/>
          <a:chExt cx="0" cy="0"/>
        </a:xfrm>
      </p:grpSpPr>
      <p:grpSp>
        <p:nvGrpSpPr>
          <p:cNvPr id="441" name="Google Shape;441;p73"/>
          <p:cNvGrpSpPr/>
          <p:nvPr/>
        </p:nvGrpSpPr>
        <p:grpSpPr>
          <a:xfrm>
            <a:off x="-1163100" y="-1239150"/>
            <a:ext cx="11535801" cy="7083123"/>
            <a:chOff x="-1163100" y="-1239150"/>
            <a:chExt cx="11535801" cy="7083123"/>
          </a:xfrm>
        </p:grpSpPr>
        <p:pic>
          <p:nvPicPr>
            <p:cNvPr id="442" name="Google Shape;442;p73"/>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443" name="Google Shape;443;p73"/>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444" name="Google Shape;444;p73"/>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445" name="Google Shape;445;p73"/>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446" name="Google Shape;446;p73"/>
          <p:cNvSpPr txBox="1"/>
          <p:nvPr>
            <p:ph type="title"/>
          </p:nvPr>
        </p:nvSpPr>
        <p:spPr>
          <a:xfrm>
            <a:off x="1888200" y="535650"/>
            <a:ext cx="5367600" cy="1206000"/>
          </a:xfrm>
          <a:prstGeom prst="rect">
            <a:avLst/>
          </a:prstGeom>
        </p:spPr>
        <p:txBody>
          <a:bodyPr anchorCtr="0" anchor="ctr" bIns="91425" lIns="91425" spcFirstLastPara="1" rIns="91425" wrap="square" tIns="91425">
            <a:noAutofit/>
          </a:bodyPr>
          <a:lstStyle>
            <a:lvl1pPr lvl="0" rtl="0">
              <a:spcBef>
                <a:spcPts val="0"/>
              </a:spcBef>
              <a:spcAft>
                <a:spcPts val="0"/>
              </a:spcAft>
              <a:buSzPts val="9600"/>
              <a:buNone/>
              <a:defRPr b="0" sz="90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p:txBody>
      </p:sp>
      <p:sp>
        <p:nvSpPr>
          <p:cNvPr id="447" name="Google Shape;447;p73"/>
          <p:cNvSpPr txBox="1"/>
          <p:nvPr>
            <p:ph idx="1" type="subTitle"/>
          </p:nvPr>
        </p:nvSpPr>
        <p:spPr>
          <a:xfrm>
            <a:off x="2540850" y="3075300"/>
            <a:ext cx="4062300" cy="355500"/>
          </a:xfrm>
          <a:prstGeom prst="rect">
            <a:avLst/>
          </a:prstGeom>
          <a:solidFill>
            <a:schemeClr val="l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448" name="Google Shape;448;p73"/>
          <p:cNvSpPr txBox="1"/>
          <p:nvPr>
            <p:ph idx="2" type="subTitle"/>
          </p:nvPr>
        </p:nvSpPr>
        <p:spPr>
          <a:xfrm>
            <a:off x="1888200" y="1741650"/>
            <a:ext cx="5367600" cy="124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9" name="Google Shape;449;p73"/>
          <p:cNvSpPr txBox="1"/>
          <p:nvPr/>
        </p:nvSpPr>
        <p:spPr>
          <a:xfrm>
            <a:off x="2252400" y="4171350"/>
            <a:ext cx="4639200" cy="43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b="1" lang="en" sz="1200">
                <a:solidFill>
                  <a:schemeClr val="accent4"/>
                </a:solidFill>
                <a:uFill>
                  <a:noFill/>
                </a:uFill>
                <a:latin typeface="Nunito"/>
                <a:ea typeface="Nunito"/>
                <a:cs typeface="Nunito"/>
                <a:sym typeface="Nunito"/>
                <a:hlinkClick r:id="rId6">
                  <a:extLst>
                    <a:ext uri="{A12FA001-AC4F-418D-AE19-62706E023703}">
                      <ahyp:hlinkClr val="tx"/>
                    </a:ext>
                  </a:extLst>
                </a:hlinkClick>
              </a:rPr>
              <a:t>Slidesgo</a:t>
            </a:r>
            <a:r>
              <a:rPr lang="en" sz="1200">
                <a:solidFill>
                  <a:schemeClr val="dk1"/>
                </a:solidFill>
                <a:latin typeface="Nunito"/>
                <a:ea typeface="Nunito"/>
                <a:cs typeface="Nunito"/>
                <a:sym typeface="Nunito"/>
              </a:rPr>
              <a:t>, including icons by </a:t>
            </a:r>
            <a:r>
              <a:rPr b="1" lang="en" sz="1200">
                <a:solidFill>
                  <a:schemeClr val="accent4"/>
                </a:solidFill>
                <a:uFill>
                  <a:noFill/>
                </a:uFill>
                <a:latin typeface="Nunito"/>
                <a:ea typeface="Nunito"/>
                <a:cs typeface="Nunito"/>
                <a:sym typeface="Nunito"/>
                <a:hlinkClick r:id="rId7">
                  <a:extLst>
                    <a:ext uri="{A12FA001-AC4F-418D-AE19-62706E023703}">
                      <ahyp:hlinkClr val="tx"/>
                    </a:ext>
                  </a:extLst>
                </a:hlinkClick>
              </a:rPr>
              <a:t>Flaticon</a:t>
            </a:r>
            <a:r>
              <a:rPr lang="en" sz="1200">
                <a:solidFill>
                  <a:schemeClr val="dk1"/>
                </a:solidFill>
                <a:latin typeface="Nunito"/>
                <a:ea typeface="Nunito"/>
                <a:cs typeface="Nunito"/>
                <a:sym typeface="Nunito"/>
              </a:rPr>
              <a:t>, infographics &amp; images by </a:t>
            </a:r>
            <a:r>
              <a:rPr b="1" lang="en" sz="1200">
                <a:solidFill>
                  <a:schemeClr val="accent4"/>
                </a:solidFill>
                <a:uFill>
                  <a:noFill/>
                </a:uFill>
                <a:latin typeface="Nunito"/>
                <a:ea typeface="Nunito"/>
                <a:cs typeface="Nunito"/>
                <a:sym typeface="Nunito"/>
                <a:hlinkClick r:id="rId8">
                  <a:extLst>
                    <a:ext uri="{A12FA001-AC4F-418D-AE19-62706E023703}">
                      <ahyp:hlinkClr val="tx"/>
                    </a:ext>
                  </a:extLst>
                </a:hlinkClick>
              </a:rPr>
              <a:t>Freepik</a:t>
            </a:r>
            <a:r>
              <a:rPr b="1" lang="en" sz="1200">
                <a:solidFill>
                  <a:schemeClr val="accent4"/>
                </a:solidFill>
                <a:latin typeface="Nunito"/>
                <a:ea typeface="Nunito"/>
                <a:cs typeface="Nunito"/>
                <a:sym typeface="Nunito"/>
              </a:rPr>
              <a:t>.</a:t>
            </a:r>
            <a:endParaRPr b="1" sz="1200">
              <a:solidFill>
                <a:schemeClr val="accent4"/>
              </a:solidFill>
              <a:latin typeface="Nunito"/>
              <a:ea typeface="Nunito"/>
              <a:cs typeface="Nunito"/>
              <a:sym typeface="Nuni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9">
    <p:spTree>
      <p:nvGrpSpPr>
        <p:cNvPr id="450" name="Shape 450"/>
        <p:cNvGrpSpPr/>
        <p:nvPr/>
      </p:nvGrpSpPr>
      <p:grpSpPr>
        <a:xfrm>
          <a:off x="0" y="0"/>
          <a:ext cx="0" cy="0"/>
          <a:chOff x="0" y="0"/>
          <a:chExt cx="0" cy="0"/>
        </a:xfrm>
      </p:grpSpPr>
      <p:pic>
        <p:nvPicPr>
          <p:cNvPr id="451" name="Google Shape;451;p74"/>
          <p:cNvPicPr preferRelativeResize="0"/>
          <p:nvPr/>
        </p:nvPicPr>
        <p:blipFill>
          <a:blip r:embed="rId2">
            <a:alphaModFix/>
          </a:blip>
          <a:stretch>
            <a:fillRect/>
          </a:stretch>
        </p:blipFill>
        <p:spPr>
          <a:xfrm flipH="1" rot="10800000">
            <a:off x="4133200" y="-1398576"/>
            <a:ext cx="4932177" cy="3059199"/>
          </a:xfrm>
          <a:prstGeom prst="rect">
            <a:avLst/>
          </a:prstGeom>
          <a:noFill/>
          <a:ln>
            <a:noFill/>
          </a:ln>
        </p:spPr>
      </p:pic>
      <p:pic>
        <p:nvPicPr>
          <p:cNvPr id="452" name="Google Shape;452;p74"/>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453" name="Google Shape;453;p74"/>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0">
    <p:spTree>
      <p:nvGrpSpPr>
        <p:cNvPr id="454" name="Shape 454"/>
        <p:cNvGrpSpPr/>
        <p:nvPr/>
      </p:nvGrpSpPr>
      <p:grpSpPr>
        <a:xfrm>
          <a:off x="0" y="0"/>
          <a:ext cx="0" cy="0"/>
          <a:chOff x="0" y="0"/>
          <a:chExt cx="0" cy="0"/>
        </a:xfrm>
      </p:grpSpPr>
      <p:pic>
        <p:nvPicPr>
          <p:cNvPr id="455" name="Google Shape;455;p75"/>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456" name="Google Shape;456;p75"/>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457" name="Google Shape;457;p75"/>
          <p:cNvPicPr preferRelativeResize="0"/>
          <p:nvPr/>
        </p:nvPicPr>
        <p:blipFill rotWithShape="1">
          <a:blip r:embed="rId4">
            <a:alphaModFix/>
          </a:blip>
          <a:srcRect b="31254" l="0" r="0" t="19259"/>
          <a:stretch/>
        </p:blipFill>
        <p:spPr>
          <a:xfrm rot="-3690879">
            <a:off x="7755881" y="951285"/>
            <a:ext cx="1694962" cy="912453"/>
          </a:xfrm>
          <a:prstGeom prst="rect">
            <a:avLst/>
          </a:prstGeom>
          <a:noFill/>
          <a:ln>
            <a:noFill/>
          </a:ln>
        </p:spPr>
      </p:pic>
      <p:pic>
        <p:nvPicPr>
          <p:cNvPr id="458" name="Google Shape;458;p75"/>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1">
  <p:cSld name="TITLE_AND_TWO_COLUMNS_1">
    <p:spTree>
      <p:nvGrpSpPr>
        <p:cNvPr id="459" name="Shape 459"/>
        <p:cNvGrpSpPr/>
        <p:nvPr/>
      </p:nvGrpSpPr>
      <p:grpSpPr>
        <a:xfrm>
          <a:off x="0" y="0"/>
          <a:ext cx="0" cy="0"/>
          <a:chOff x="0" y="0"/>
          <a:chExt cx="0" cy="0"/>
        </a:xfrm>
      </p:grpSpPr>
      <p:sp>
        <p:nvSpPr>
          <p:cNvPr id="460" name="Google Shape;460;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61" name="Google Shape;461;p7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62" name="Google Shape;462;p7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63" name="Google Shape;463;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7665A0"/>
        </a:solidFill>
      </p:bgPr>
    </p:bg>
    <p:spTree>
      <p:nvGrpSpPr>
        <p:cNvPr id="467" name="Shape 467"/>
        <p:cNvGrpSpPr/>
        <p:nvPr/>
      </p:nvGrpSpPr>
      <p:grpSpPr>
        <a:xfrm>
          <a:off x="0" y="0"/>
          <a:ext cx="0" cy="0"/>
          <a:chOff x="0" y="0"/>
          <a:chExt cx="0" cy="0"/>
        </a:xfrm>
      </p:grpSpPr>
      <p:sp>
        <p:nvSpPr>
          <p:cNvPr id="468" name="Google Shape;468;p78"/>
          <p:cNvSpPr txBox="1"/>
          <p:nvPr>
            <p:ph type="ctrTitle"/>
          </p:nvPr>
        </p:nvSpPr>
        <p:spPr>
          <a:xfrm>
            <a:off x="311700" y="0"/>
            <a:ext cx="8520600" cy="1938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69" name="Google Shape;469;p78"/>
          <p:cNvSpPr txBox="1"/>
          <p:nvPr>
            <p:ph idx="1" type="subTitle"/>
          </p:nvPr>
        </p:nvSpPr>
        <p:spPr>
          <a:xfrm>
            <a:off x="311700" y="2112800"/>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i="1"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0" name="Google Shape;470;p78"/>
          <p:cNvSpPr txBox="1"/>
          <p:nvPr>
            <p:ph idx="2" type="subTitle"/>
          </p:nvPr>
        </p:nvSpPr>
        <p:spPr>
          <a:xfrm>
            <a:off x="905550" y="2848525"/>
            <a:ext cx="7332900" cy="22047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20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1" name="Shape 471"/>
        <p:cNvGrpSpPr/>
        <p:nvPr/>
      </p:nvGrpSpPr>
      <p:grpSpPr>
        <a:xfrm>
          <a:off x="0" y="0"/>
          <a:ext cx="0" cy="0"/>
          <a:chOff x="0" y="0"/>
          <a:chExt cx="0" cy="0"/>
        </a:xfrm>
      </p:grpSpPr>
      <p:sp>
        <p:nvSpPr>
          <p:cNvPr id="472" name="Google Shape;472;p79"/>
          <p:cNvSpPr txBox="1"/>
          <p:nvPr>
            <p:ph type="title"/>
          </p:nvPr>
        </p:nvSpPr>
        <p:spPr>
          <a:xfrm>
            <a:off x="27900" y="1456500"/>
            <a:ext cx="9088200" cy="2230500"/>
          </a:xfrm>
          <a:prstGeom prst="rect">
            <a:avLst/>
          </a:prstGeom>
          <a:solidFill>
            <a:srgbClr val="7665A0"/>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73" name="Shape 473"/>
        <p:cNvGrpSpPr/>
        <p:nvPr/>
      </p:nvGrpSpPr>
      <p:grpSpPr>
        <a:xfrm>
          <a:off x="0" y="0"/>
          <a:ext cx="0" cy="0"/>
          <a:chOff x="0" y="0"/>
          <a:chExt cx="0" cy="0"/>
        </a:xfrm>
      </p:grpSpPr>
      <p:sp>
        <p:nvSpPr>
          <p:cNvPr id="474" name="Google Shape;474;p80"/>
          <p:cNvSpPr/>
          <p:nvPr/>
        </p:nvSpPr>
        <p:spPr>
          <a:xfrm>
            <a:off x="50" y="0"/>
            <a:ext cx="9144000" cy="7734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sp>
        <p:nvSpPr>
          <p:cNvPr id="475" name="Google Shape;475;p80"/>
          <p:cNvSpPr txBox="1"/>
          <p:nvPr>
            <p:ph type="title"/>
          </p:nvPr>
        </p:nvSpPr>
        <p:spPr>
          <a:xfrm>
            <a:off x="122350" y="1003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6" name="Google Shape;476;p80"/>
          <p:cNvSpPr txBox="1"/>
          <p:nvPr>
            <p:ph idx="1" type="body"/>
          </p:nvPr>
        </p:nvSpPr>
        <p:spPr>
          <a:xfrm>
            <a:off x="311750" y="863550"/>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77" name="Google Shape;477;p80"/>
          <p:cNvSpPr/>
          <p:nvPr/>
        </p:nvSpPr>
        <p:spPr>
          <a:xfrm>
            <a:off x="50" y="4710125"/>
            <a:ext cx="9144000" cy="43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pic>
        <p:nvPicPr>
          <p:cNvPr id="478" name="Google Shape;478;p80"/>
          <p:cNvPicPr preferRelativeResize="0"/>
          <p:nvPr/>
        </p:nvPicPr>
        <p:blipFill rotWithShape="1">
          <a:blip r:embed="rId2">
            <a:alphaModFix/>
          </a:blip>
          <a:srcRect b="0" l="0" r="68942" t="0"/>
          <a:stretch/>
        </p:blipFill>
        <p:spPr>
          <a:xfrm>
            <a:off x="122350" y="4829500"/>
            <a:ext cx="231551" cy="237800"/>
          </a:xfrm>
          <a:prstGeom prst="rect">
            <a:avLst/>
          </a:prstGeom>
          <a:noFill/>
          <a:ln>
            <a:noFill/>
          </a:ln>
        </p:spPr>
      </p:pic>
      <p:sp>
        <p:nvSpPr>
          <p:cNvPr id="479" name="Google Shape;479;p80"/>
          <p:cNvSpPr txBox="1"/>
          <p:nvPr/>
        </p:nvSpPr>
        <p:spPr>
          <a:xfrm>
            <a:off x="5742700" y="4764725"/>
            <a:ext cx="3138600" cy="324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F9F9F9"/>
                </a:solidFill>
              </a:rPr>
              <a:t>@TeachCode</a:t>
            </a:r>
            <a:endParaRPr sz="1200">
              <a:solidFill>
                <a:srgbClr val="F9F9F9"/>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del Lesson">
  <p:cSld name="CUSTOM_1">
    <p:spTree>
      <p:nvGrpSpPr>
        <p:cNvPr id="480" name="Shape 480"/>
        <p:cNvGrpSpPr/>
        <p:nvPr/>
      </p:nvGrpSpPr>
      <p:grpSpPr>
        <a:xfrm>
          <a:off x="0" y="0"/>
          <a:ext cx="0" cy="0"/>
          <a:chOff x="0" y="0"/>
          <a:chExt cx="0" cy="0"/>
        </a:xfrm>
      </p:grpSpPr>
      <p:sp>
        <p:nvSpPr>
          <p:cNvPr id="481" name="Google Shape;481;p81"/>
          <p:cNvSpPr/>
          <p:nvPr/>
        </p:nvSpPr>
        <p:spPr>
          <a:xfrm>
            <a:off x="0" y="0"/>
            <a:ext cx="9144000" cy="672900"/>
          </a:xfrm>
          <a:prstGeom prst="rect">
            <a:avLst/>
          </a:prstGeom>
          <a:solidFill>
            <a:srgbClr val="12BDCD"/>
          </a:solidFill>
          <a:ln>
            <a:noFill/>
          </a:ln>
        </p:spPr>
        <p:txBody>
          <a:bodyPr anchorCtr="0" anchor="ctr" bIns="91425" lIns="91425" spcFirstLastPara="1" rIns="91425" wrap="square" tIns="91425">
            <a:noAutofit/>
          </a:bodyPr>
          <a:lstStyle/>
          <a:p>
            <a:pPr indent="457200" lvl="0" marL="5943600" rtl="0" algn="ctr">
              <a:spcBef>
                <a:spcPts val="0"/>
              </a:spcBef>
              <a:spcAft>
                <a:spcPts val="0"/>
              </a:spcAft>
              <a:buNone/>
            </a:pPr>
            <a:r>
              <a:rPr b="1" lang="en" sz="2400">
                <a:solidFill>
                  <a:srgbClr val="FFFFFF"/>
                </a:solidFill>
                <a:latin typeface="Courier New"/>
                <a:ea typeface="Courier New"/>
                <a:cs typeface="Courier New"/>
                <a:sym typeface="Courier New"/>
              </a:rPr>
              <a:t>Model Lesson   </a:t>
            </a:r>
            <a:endParaRPr b="1" sz="2400">
              <a:solidFill>
                <a:srgbClr val="FFFFFF"/>
              </a:solidFill>
              <a:latin typeface="Courier New"/>
              <a:ea typeface="Courier New"/>
              <a:cs typeface="Courier New"/>
              <a:sym typeface="Courier New"/>
            </a:endParaRPr>
          </a:p>
        </p:txBody>
      </p:sp>
      <p:sp>
        <p:nvSpPr>
          <p:cNvPr id="482" name="Google Shape;482;p81"/>
          <p:cNvSpPr txBox="1"/>
          <p:nvPr>
            <p:ph idx="1" type="body"/>
          </p:nvPr>
        </p:nvSpPr>
        <p:spPr>
          <a:xfrm>
            <a:off x="311750" y="863550"/>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483" name="Shape 483"/>
        <p:cNvGrpSpPr/>
        <p:nvPr/>
      </p:nvGrpSpPr>
      <p:grpSpPr>
        <a:xfrm>
          <a:off x="0" y="0"/>
          <a:ext cx="0" cy="0"/>
          <a:chOff x="0" y="0"/>
          <a:chExt cx="0" cy="0"/>
        </a:xfrm>
      </p:grpSpPr>
      <p:sp>
        <p:nvSpPr>
          <p:cNvPr id="484" name="Google Shape;484;p82"/>
          <p:cNvSpPr txBox="1"/>
          <p:nvPr>
            <p:ph type="title"/>
          </p:nvPr>
        </p:nvSpPr>
        <p:spPr>
          <a:xfrm>
            <a:off x="27900" y="1456500"/>
            <a:ext cx="9088200" cy="2230500"/>
          </a:xfrm>
          <a:prstGeom prst="rect">
            <a:avLst/>
          </a:prstGeom>
          <a:solidFill>
            <a:srgbClr val="12BDCD"/>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85" name="Google Shape;485;p82"/>
          <p:cNvSpPr txBox="1"/>
          <p:nvPr/>
        </p:nvSpPr>
        <p:spPr>
          <a:xfrm>
            <a:off x="0" y="0"/>
            <a:ext cx="9144000" cy="989400"/>
          </a:xfrm>
          <a:prstGeom prst="rect">
            <a:avLst/>
          </a:prstGeom>
          <a:noFill/>
          <a:ln>
            <a:noFill/>
          </a:ln>
        </p:spPr>
        <p:txBody>
          <a:bodyPr anchorCtr="0" anchor="t" bIns="91425" lIns="91425" spcFirstLastPara="1" rIns="91425" wrap="square" tIns="91425">
            <a:noAutofit/>
          </a:bodyPr>
          <a:lstStyle/>
          <a:p>
            <a:pPr indent="457200" lvl="0" marL="5943600" rtl="0" algn="ctr">
              <a:spcBef>
                <a:spcPts val="0"/>
              </a:spcBef>
              <a:spcAft>
                <a:spcPts val="0"/>
              </a:spcAft>
              <a:buNone/>
            </a:pPr>
            <a:r>
              <a:rPr b="1" lang="en" sz="2400">
                <a:solidFill>
                  <a:srgbClr val="12BDCD"/>
                </a:solidFill>
                <a:latin typeface="Courier New"/>
                <a:ea typeface="Courier New"/>
                <a:cs typeface="Courier New"/>
                <a:sym typeface="Courier New"/>
              </a:rPr>
              <a:t>Model Lesson</a:t>
            </a:r>
            <a:endParaRPr>
              <a:solidFill>
                <a:srgbClr val="12BDCD"/>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6" name="Shape 486"/>
        <p:cNvGrpSpPr/>
        <p:nvPr/>
      </p:nvGrpSpPr>
      <p:grpSpPr>
        <a:xfrm>
          <a:off x="0" y="0"/>
          <a:ext cx="0" cy="0"/>
          <a:chOff x="0" y="0"/>
          <a:chExt cx="0" cy="0"/>
        </a:xfrm>
      </p:grpSpPr>
      <p:sp>
        <p:nvSpPr>
          <p:cNvPr id="487" name="Google Shape;487;p8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88" name="Google Shape;488;p8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89" name="Google Shape;489;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90" name="Google Shape;490;p83"/>
          <p:cNvSpPr/>
          <p:nvPr/>
        </p:nvSpPr>
        <p:spPr>
          <a:xfrm>
            <a:off x="50" y="0"/>
            <a:ext cx="9144000" cy="7734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sp>
        <p:nvSpPr>
          <p:cNvPr id="491" name="Google Shape;491;p83"/>
          <p:cNvSpPr txBox="1"/>
          <p:nvPr>
            <p:ph type="title"/>
          </p:nvPr>
        </p:nvSpPr>
        <p:spPr>
          <a:xfrm>
            <a:off x="122350" y="1003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2" name="Google Shape;492;p83"/>
          <p:cNvSpPr/>
          <p:nvPr/>
        </p:nvSpPr>
        <p:spPr>
          <a:xfrm>
            <a:off x="50" y="4710125"/>
            <a:ext cx="9144000" cy="43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pic>
        <p:nvPicPr>
          <p:cNvPr id="493" name="Google Shape;493;p83"/>
          <p:cNvPicPr preferRelativeResize="0"/>
          <p:nvPr/>
        </p:nvPicPr>
        <p:blipFill rotWithShape="1">
          <a:blip r:embed="rId2">
            <a:alphaModFix/>
          </a:blip>
          <a:srcRect b="0" l="0" r="68942" t="0"/>
          <a:stretch/>
        </p:blipFill>
        <p:spPr>
          <a:xfrm>
            <a:off x="122350" y="4829500"/>
            <a:ext cx="231551" cy="237800"/>
          </a:xfrm>
          <a:prstGeom prst="rect">
            <a:avLst/>
          </a:prstGeom>
          <a:noFill/>
          <a:ln>
            <a:noFill/>
          </a:ln>
        </p:spPr>
      </p:pic>
      <p:sp>
        <p:nvSpPr>
          <p:cNvPr id="494" name="Google Shape;494;p83"/>
          <p:cNvSpPr txBox="1"/>
          <p:nvPr/>
        </p:nvSpPr>
        <p:spPr>
          <a:xfrm>
            <a:off x="5742700" y="4764725"/>
            <a:ext cx="3138600" cy="324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F9F9F9"/>
                </a:solidFill>
              </a:rPr>
              <a:t>@TeachCode</a:t>
            </a:r>
            <a:endParaRPr sz="1200">
              <a:solidFill>
                <a:srgbClr val="F9F9F9"/>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5" name="Shape 495"/>
        <p:cNvGrpSpPr/>
        <p:nvPr/>
      </p:nvGrpSpPr>
      <p:grpSpPr>
        <a:xfrm>
          <a:off x="0" y="0"/>
          <a:ext cx="0" cy="0"/>
          <a:chOff x="0" y="0"/>
          <a:chExt cx="0" cy="0"/>
        </a:xfrm>
      </p:grpSpPr>
      <p:sp>
        <p:nvSpPr>
          <p:cNvPr id="496" name="Google Shape;496;p84"/>
          <p:cNvSpPr/>
          <p:nvPr/>
        </p:nvSpPr>
        <p:spPr>
          <a:xfrm>
            <a:off x="50" y="0"/>
            <a:ext cx="9144000" cy="7734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sp>
        <p:nvSpPr>
          <p:cNvPr id="497" name="Google Shape;497;p84"/>
          <p:cNvSpPr txBox="1"/>
          <p:nvPr>
            <p:ph type="title"/>
          </p:nvPr>
        </p:nvSpPr>
        <p:spPr>
          <a:xfrm>
            <a:off x="122350" y="1003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8" name="Google Shape;498;p84"/>
          <p:cNvSpPr/>
          <p:nvPr/>
        </p:nvSpPr>
        <p:spPr>
          <a:xfrm>
            <a:off x="50" y="4710125"/>
            <a:ext cx="9144000" cy="43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pic>
        <p:nvPicPr>
          <p:cNvPr id="499" name="Google Shape;499;p84"/>
          <p:cNvPicPr preferRelativeResize="0"/>
          <p:nvPr/>
        </p:nvPicPr>
        <p:blipFill rotWithShape="1">
          <a:blip r:embed="rId2">
            <a:alphaModFix/>
          </a:blip>
          <a:srcRect b="0" l="0" r="68942" t="0"/>
          <a:stretch/>
        </p:blipFill>
        <p:spPr>
          <a:xfrm>
            <a:off x="122350" y="4829500"/>
            <a:ext cx="231551" cy="237800"/>
          </a:xfrm>
          <a:prstGeom prst="rect">
            <a:avLst/>
          </a:prstGeom>
          <a:noFill/>
          <a:ln>
            <a:noFill/>
          </a:ln>
        </p:spPr>
      </p:pic>
      <p:sp>
        <p:nvSpPr>
          <p:cNvPr id="500" name="Google Shape;500;p84"/>
          <p:cNvSpPr txBox="1"/>
          <p:nvPr/>
        </p:nvSpPr>
        <p:spPr>
          <a:xfrm>
            <a:off x="5742700" y="4764725"/>
            <a:ext cx="3138600" cy="324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F9F9F9"/>
                </a:solidFill>
              </a:rPr>
              <a:t>@TeachCode</a:t>
            </a:r>
            <a:endParaRPr sz="1200">
              <a:solidFill>
                <a:srgbClr val="F9F9F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1" name="Shape 501"/>
        <p:cNvGrpSpPr/>
        <p:nvPr/>
      </p:nvGrpSpPr>
      <p:grpSpPr>
        <a:xfrm>
          <a:off x="0" y="0"/>
          <a:ext cx="0" cy="0"/>
          <a:chOff x="0" y="0"/>
          <a:chExt cx="0" cy="0"/>
        </a:xfrm>
      </p:grpSpPr>
      <p:sp>
        <p:nvSpPr>
          <p:cNvPr id="502" name="Google Shape;502;p8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03" name="Google Shape;503;p85"/>
          <p:cNvSpPr/>
          <p:nvPr/>
        </p:nvSpPr>
        <p:spPr>
          <a:xfrm>
            <a:off x="50" y="0"/>
            <a:ext cx="9144000" cy="7734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sp>
        <p:nvSpPr>
          <p:cNvPr id="504" name="Google Shape;504;p85"/>
          <p:cNvSpPr txBox="1"/>
          <p:nvPr>
            <p:ph type="title"/>
          </p:nvPr>
        </p:nvSpPr>
        <p:spPr>
          <a:xfrm>
            <a:off x="122350" y="1003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5" name="Google Shape;505;p85"/>
          <p:cNvSpPr/>
          <p:nvPr/>
        </p:nvSpPr>
        <p:spPr>
          <a:xfrm>
            <a:off x="50" y="4710125"/>
            <a:ext cx="9144000" cy="43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pic>
        <p:nvPicPr>
          <p:cNvPr id="506" name="Google Shape;506;p85"/>
          <p:cNvPicPr preferRelativeResize="0"/>
          <p:nvPr/>
        </p:nvPicPr>
        <p:blipFill rotWithShape="1">
          <a:blip r:embed="rId2">
            <a:alphaModFix/>
          </a:blip>
          <a:srcRect b="0" l="0" r="68942" t="0"/>
          <a:stretch/>
        </p:blipFill>
        <p:spPr>
          <a:xfrm>
            <a:off x="122350" y="4829500"/>
            <a:ext cx="231551" cy="237800"/>
          </a:xfrm>
          <a:prstGeom prst="rect">
            <a:avLst/>
          </a:prstGeom>
          <a:noFill/>
          <a:ln>
            <a:noFill/>
          </a:ln>
        </p:spPr>
      </p:pic>
      <p:sp>
        <p:nvSpPr>
          <p:cNvPr id="507" name="Google Shape;507;p85"/>
          <p:cNvSpPr txBox="1"/>
          <p:nvPr/>
        </p:nvSpPr>
        <p:spPr>
          <a:xfrm>
            <a:off x="5742700" y="4764725"/>
            <a:ext cx="3138600" cy="324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F9F9F9"/>
                </a:solidFill>
              </a:rPr>
              <a:t>@TeachCode</a:t>
            </a:r>
            <a:endParaRPr sz="1200">
              <a:solidFill>
                <a:srgbClr val="F9F9F9"/>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7665A0"/>
        </a:solidFill>
      </p:bgPr>
    </p:bg>
    <p:spTree>
      <p:nvGrpSpPr>
        <p:cNvPr id="508" name="Shape 508"/>
        <p:cNvGrpSpPr/>
        <p:nvPr/>
      </p:nvGrpSpPr>
      <p:grpSpPr>
        <a:xfrm>
          <a:off x="0" y="0"/>
          <a:ext cx="0" cy="0"/>
          <a:chOff x="0" y="0"/>
          <a:chExt cx="0" cy="0"/>
        </a:xfrm>
      </p:grpSpPr>
      <p:sp>
        <p:nvSpPr>
          <p:cNvPr id="509" name="Google Shape;509;p86"/>
          <p:cNvSpPr txBox="1"/>
          <p:nvPr>
            <p:ph type="title"/>
          </p:nvPr>
        </p:nvSpPr>
        <p:spPr>
          <a:xfrm>
            <a:off x="490250" y="445000"/>
            <a:ext cx="6367800" cy="4095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0" name="Shape 510"/>
        <p:cNvGrpSpPr/>
        <p:nvPr/>
      </p:nvGrpSpPr>
      <p:grpSpPr>
        <a:xfrm>
          <a:off x="0" y="0"/>
          <a:ext cx="0" cy="0"/>
          <a:chOff x="0" y="0"/>
          <a:chExt cx="0" cy="0"/>
        </a:xfrm>
      </p:grpSpPr>
      <p:sp>
        <p:nvSpPr>
          <p:cNvPr id="511" name="Google Shape;511;p87"/>
          <p:cNvSpPr/>
          <p:nvPr/>
        </p:nvSpPr>
        <p:spPr>
          <a:xfrm>
            <a:off x="4572000" y="-125"/>
            <a:ext cx="4572000" cy="514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8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13" name="Google Shape;513;p8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14" name="Google Shape;514;p8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5" name="Shape 515"/>
        <p:cNvGrpSpPr/>
        <p:nvPr/>
      </p:nvGrpSpPr>
      <p:grpSpPr>
        <a:xfrm>
          <a:off x="0" y="0"/>
          <a:ext cx="0" cy="0"/>
          <a:chOff x="0" y="0"/>
          <a:chExt cx="0" cy="0"/>
        </a:xfrm>
      </p:grpSpPr>
      <p:sp>
        <p:nvSpPr>
          <p:cNvPr id="516" name="Google Shape;516;p88"/>
          <p:cNvSpPr/>
          <p:nvPr/>
        </p:nvSpPr>
        <p:spPr>
          <a:xfrm>
            <a:off x="50" y="4710125"/>
            <a:ext cx="9144000" cy="433500"/>
          </a:xfrm>
          <a:prstGeom prst="rect">
            <a:avLst/>
          </a:prstGeom>
          <a:solidFill>
            <a:srgbClr val="7665A0"/>
          </a:solid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t/>
            </a:r>
            <a:endParaRPr>
              <a:solidFill>
                <a:srgbClr val="000000"/>
              </a:solidFill>
            </a:endParaRPr>
          </a:p>
        </p:txBody>
      </p:sp>
      <p:sp>
        <p:nvSpPr>
          <p:cNvPr id="517" name="Google Shape;517;p88"/>
          <p:cNvSpPr txBox="1"/>
          <p:nvPr>
            <p:ph idx="1" type="body"/>
          </p:nvPr>
        </p:nvSpPr>
        <p:spPr>
          <a:xfrm>
            <a:off x="433775" y="462432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rgbClr val="FFFFFF"/>
              </a:buClr>
              <a:buSzPts val="1800"/>
              <a:buNone/>
              <a:defRPr>
                <a:solidFill>
                  <a:srgbClr val="FFFFFF"/>
                </a:solidFill>
              </a:defRPr>
            </a:lvl1pPr>
          </a:lstStyle>
          <a:p/>
        </p:txBody>
      </p:sp>
      <p:pic>
        <p:nvPicPr>
          <p:cNvPr id="518" name="Google Shape;518;p88"/>
          <p:cNvPicPr preferRelativeResize="0"/>
          <p:nvPr/>
        </p:nvPicPr>
        <p:blipFill rotWithShape="1">
          <a:blip r:embed="rId2">
            <a:alphaModFix/>
          </a:blip>
          <a:srcRect b="0" l="0" r="68942" t="0"/>
          <a:stretch/>
        </p:blipFill>
        <p:spPr>
          <a:xfrm>
            <a:off x="122350" y="4829500"/>
            <a:ext cx="231551" cy="2378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9" name="Shape 519"/>
        <p:cNvGrpSpPr/>
        <p:nvPr/>
      </p:nvGrpSpPr>
      <p:grpSpPr>
        <a:xfrm>
          <a:off x="0" y="0"/>
          <a:ext cx="0" cy="0"/>
          <a:chOff x="0" y="0"/>
          <a:chExt cx="0" cy="0"/>
        </a:xfrm>
      </p:grpSpPr>
      <p:sp>
        <p:nvSpPr>
          <p:cNvPr id="520" name="Google Shape;520;p8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7665A0"/>
              </a:buClr>
              <a:buSzPts val="12000"/>
              <a:buNone/>
              <a:defRPr sz="12000">
                <a:solidFill>
                  <a:srgbClr val="7665A0"/>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21" name="Google Shape;521;p8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Background" type="blank">
  <p:cSld name="BLANK">
    <p:bg>
      <p:bgPr>
        <a:solidFill>
          <a:srgbClr val="000000"/>
        </a:solidFill>
      </p:bgPr>
    </p:bg>
    <p:spTree>
      <p:nvGrpSpPr>
        <p:cNvPr id="522" name="Shape 522"/>
        <p:cNvGrpSpPr/>
        <p:nvPr/>
      </p:nvGrpSpPr>
      <p:grpSpPr>
        <a:xfrm>
          <a:off x="0" y="0"/>
          <a:ext cx="0" cy="0"/>
          <a:chOff x="0" y="0"/>
          <a:chExt cx="0" cy="0"/>
        </a:xfrm>
      </p:grpSpPr>
      <p:sp>
        <p:nvSpPr>
          <p:cNvPr id="523" name="Google Shape;523;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
    <p:spTree>
      <p:nvGrpSpPr>
        <p:cNvPr id="524" name="Shape 524"/>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525" name="Shape 525"/>
        <p:cNvGrpSpPr/>
        <p:nvPr/>
      </p:nvGrpSpPr>
      <p:grpSpPr>
        <a:xfrm>
          <a:off x="0" y="0"/>
          <a:ext cx="0" cy="0"/>
          <a:chOff x="0" y="0"/>
          <a:chExt cx="0" cy="0"/>
        </a:xfrm>
      </p:grpSpPr>
      <p:sp>
        <p:nvSpPr>
          <p:cNvPr id="526" name="Google Shape;526;p9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7" name="Google Shape;527;p9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8" name="Google Shape;528;p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6" Type="http://schemas.openxmlformats.org/officeDocument/2006/relationships/theme" Target="../theme/theme3.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theme" Target="../theme/theme5.xml"/><Relationship Id="rId12" Type="http://schemas.openxmlformats.org/officeDocument/2006/relationships/slideLayout" Target="../slideLayouts/slideLayout39.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58.xml"/><Relationship Id="rId22" Type="http://schemas.openxmlformats.org/officeDocument/2006/relationships/slideLayout" Target="../slideLayouts/slideLayout60.xml"/><Relationship Id="rId21" Type="http://schemas.openxmlformats.org/officeDocument/2006/relationships/slideLayout" Target="../slideLayouts/slideLayout59.xml"/><Relationship Id="rId24" Type="http://schemas.openxmlformats.org/officeDocument/2006/relationships/slideLayout" Target="../slideLayouts/slideLayout62.xml"/><Relationship Id="rId23" Type="http://schemas.openxmlformats.org/officeDocument/2006/relationships/slideLayout" Target="../slideLayouts/slideLayout61.xml"/><Relationship Id="rId1" Type="http://schemas.openxmlformats.org/officeDocument/2006/relationships/image" Target="../media/image4.png"/><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26" Type="http://schemas.openxmlformats.org/officeDocument/2006/relationships/slideLayout" Target="../slideLayouts/slideLayout64.xml"/><Relationship Id="rId25" Type="http://schemas.openxmlformats.org/officeDocument/2006/relationships/slideLayout" Target="../slideLayouts/slideLayout63.xml"/><Relationship Id="rId28" Type="http://schemas.openxmlformats.org/officeDocument/2006/relationships/slideLayout" Target="../slideLayouts/slideLayout66.xml"/><Relationship Id="rId27" Type="http://schemas.openxmlformats.org/officeDocument/2006/relationships/slideLayout" Target="../slideLayouts/slideLayout65.xml"/><Relationship Id="rId5" Type="http://schemas.openxmlformats.org/officeDocument/2006/relationships/slideLayout" Target="../slideLayouts/slideLayout43.xml"/><Relationship Id="rId6" Type="http://schemas.openxmlformats.org/officeDocument/2006/relationships/slideLayout" Target="../slideLayouts/slideLayout44.xml"/><Relationship Id="rId29" Type="http://schemas.openxmlformats.org/officeDocument/2006/relationships/slideLayout" Target="../slideLayouts/slideLayout67.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1" Type="http://schemas.openxmlformats.org/officeDocument/2006/relationships/slideLayout" Target="../slideLayouts/slideLayout69.xml"/><Relationship Id="rId30" Type="http://schemas.openxmlformats.org/officeDocument/2006/relationships/slideLayout" Target="../slideLayouts/slideLayout68.xml"/><Relationship Id="rId11" Type="http://schemas.openxmlformats.org/officeDocument/2006/relationships/slideLayout" Target="../slideLayouts/slideLayout49.xml"/><Relationship Id="rId33" Type="http://schemas.openxmlformats.org/officeDocument/2006/relationships/slideLayout" Target="../slideLayouts/slideLayout71.xml"/><Relationship Id="rId10" Type="http://schemas.openxmlformats.org/officeDocument/2006/relationships/slideLayout" Target="../slideLayouts/slideLayout48.xml"/><Relationship Id="rId32" Type="http://schemas.openxmlformats.org/officeDocument/2006/relationships/slideLayout" Target="../slideLayouts/slideLayout70.xml"/><Relationship Id="rId13" Type="http://schemas.openxmlformats.org/officeDocument/2006/relationships/slideLayout" Target="../slideLayouts/slideLayout51.xml"/><Relationship Id="rId35" Type="http://schemas.openxmlformats.org/officeDocument/2006/relationships/theme" Target="../theme/theme6.xml"/><Relationship Id="rId12" Type="http://schemas.openxmlformats.org/officeDocument/2006/relationships/slideLayout" Target="../slideLayouts/slideLayout50.xml"/><Relationship Id="rId34" Type="http://schemas.openxmlformats.org/officeDocument/2006/relationships/slideLayout" Target="../slideLayouts/slideLayout72.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9" Type="http://schemas.openxmlformats.org/officeDocument/2006/relationships/slideLayout" Target="../slideLayouts/slideLayout57.xml"/><Relationship Id="rId18"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5" Type="http://schemas.openxmlformats.org/officeDocument/2006/relationships/slideLayout" Target="../slideLayouts/slideLayout87.xml"/><Relationship Id="rId14" Type="http://schemas.openxmlformats.org/officeDocument/2006/relationships/slideLayout" Target="../slideLayouts/slideLayout86.xml"/><Relationship Id="rId1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9D2E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9D2E9"/>
        </a:solidFill>
      </p:bgPr>
    </p:bg>
    <p:spTree>
      <p:nvGrpSpPr>
        <p:cNvPr id="53" name="Shape 53"/>
        <p:cNvGrpSpPr/>
        <p:nvPr/>
      </p:nvGrpSpPr>
      <p:grpSpPr>
        <a:xfrm>
          <a:off x="0" y="0"/>
          <a:ext cx="0" cy="0"/>
          <a:chOff x="0" y="0"/>
          <a:chExt cx="0" cy="0"/>
        </a:xfrm>
      </p:grpSpPr>
      <p:sp>
        <p:nvSpPr>
          <p:cNvPr id="54" name="Google Shape;54;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5" name="Google Shape;55;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8" name="Shape 118"/>
        <p:cNvGrpSpPr/>
        <p:nvPr/>
      </p:nvGrpSpPr>
      <p:grpSpPr>
        <a:xfrm>
          <a:off x="0" y="0"/>
          <a:ext cx="0" cy="0"/>
          <a:chOff x="0" y="0"/>
          <a:chExt cx="0" cy="0"/>
        </a:xfrm>
      </p:grpSpPr>
      <p:sp>
        <p:nvSpPr>
          <p:cNvPr id="119" name="Google Shape;119;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0" name="Google Shape;120;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21" name="Google Shape;121;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72" name="Shape 172"/>
        <p:cNvGrpSpPr/>
        <p:nvPr/>
      </p:nvGrpSpPr>
      <p:grpSpPr>
        <a:xfrm>
          <a:off x="0" y="0"/>
          <a:ext cx="0" cy="0"/>
          <a:chOff x="0" y="0"/>
          <a:chExt cx="0" cy="0"/>
        </a:xfrm>
      </p:grpSpPr>
      <p:sp>
        <p:nvSpPr>
          <p:cNvPr id="173" name="Google Shape;173;p43"/>
          <p:cNvSpPr txBox="1"/>
          <p:nvPr>
            <p:ph type="title"/>
          </p:nvPr>
        </p:nvSpPr>
        <p:spPr>
          <a:xfrm>
            <a:off x="714175" y="445025"/>
            <a:ext cx="7715700" cy="5727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rt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rt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rt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rt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rt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rt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rt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rt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p:txBody>
      </p:sp>
      <p:sp>
        <p:nvSpPr>
          <p:cNvPr id="174" name="Google Shape;174;p43"/>
          <p:cNvSpPr txBox="1"/>
          <p:nvPr>
            <p:ph idx="1" type="body"/>
          </p:nvPr>
        </p:nvSpPr>
        <p:spPr>
          <a:xfrm>
            <a:off x="714175" y="1152475"/>
            <a:ext cx="77157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indent="-317500" lvl="1" marL="9144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indent="-317500" lvl="2" marL="13716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indent="-317500" lvl="3" marL="18288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indent="-317500" lvl="4" marL="22860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indent="-317500" lvl="5" marL="27432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indent="-317500" lvl="6" marL="32004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indent="-317500" lvl="7" marL="36576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indent="-317500" lvl="8" marL="41148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64" name="Shape 464"/>
        <p:cNvGrpSpPr/>
        <p:nvPr/>
      </p:nvGrpSpPr>
      <p:grpSpPr>
        <a:xfrm>
          <a:off x="0" y="0"/>
          <a:ext cx="0" cy="0"/>
          <a:chOff x="0" y="0"/>
          <a:chExt cx="0" cy="0"/>
        </a:xfrm>
      </p:grpSpPr>
      <p:sp>
        <p:nvSpPr>
          <p:cNvPr id="465" name="Google Shape;465;p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66" name="Google Shape;466;p7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58.png"/><Relationship Id="rId4" Type="http://schemas.openxmlformats.org/officeDocument/2006/relationships/image" Target="../media/image59.gif"/><Relationship Id="rId5" Type="http://schemas.openxmlformats.org/officeDocument/2006/relationships/image" Target="../media/image61.gif"/><Relationship Id="rId6" Type="http://schemas.openxmlformats.org/officeDocument/2006/relationships/hyperlink" Target="https://www.tynker.com/ide/v3?type=course&amp;slug=course:level-100&amp;chapter=0&amp;lesson=0" TargetMode="External"/><Relationship Id="rId7" Type="http://schemas.openxmlformats.org/officeDocument/2006/relationships/image" Target="../media/image8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hyperlink" Target="https://www.tynker.com/hour-of-code/teacher?dashboard&amp;classroomId=627f0f8ca660280693456fe8" TargetMode="Externa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hyperlink" Target="https://kami.app/NHNx0rtdKt3d" TargetMode="External"/><Relationship Id="rId4" Type="http://schemas.openxmlformats.org/officeDocument/2006/relationships/hyperlink" Target="https://tinywow.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hyperlink" Target="https://educommunity.minecraft.net/hc/en-us/articles/360047116432-Try-Minecraft-Education-Edition-for-free#:~:text=Start%20the%20free%20trial&amp;text=Install%20the%20version%20of%20Minecraft,your%20Microsoft%20365%20account%20information." TargetMode="External"/><Relationship Id="rId5" Type="http://schemas.openxmlformats.org/officeDocument/2006/relationships/hyperlink" Target="https://education.minecraft.net/en-us/get-started/download" TargetMode="External"/><Relationship Id="rId6" Type="http://schemas.openxmlformats.org/officeDocument/2006/relationships/hyperlink" Target="http://www.youtube.com/watch?v=PhmDLlDfhJs" TargetMode="External"/><Relationship Id="rId7" Type="http://schemas.openxmlformats.org/officeDocument/2006/relationships/image" Target="../media/image6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hyperlink" Target="https://app.nearpod.com/?pin=IH3B8" TargetMode="External"/><Relationship Id="rId5" Type="http://schemas.openxmlformats.org/officeDocument/2006/relationships/image" Target="../media/image7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58.png"/><Relationship Id="rId4" Type="http://schemas.openxmlformats.org/officeDocument/2006/relationships/hyperlink" Target="https://docs.google.com/document/d/1Lt68ndkCbFitr6LvBzsFDEIOtMG_4qKKbunXVsLOPNM/edit" TargetMode="External"/><Relationship Id="rId5" Type="http://schemas.openxmlformats.org/officeDocument/2006/relationships/hyperlink" Target="https://youtu.be/w-6vb2Ll6RE" TargetMode="External"/><Relationship Id="rId6"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hyperlink" Target="https://www.youtube.com/watch?v=0zNeI_9pEwQ" TargetMode="External"/><Relationship Id="rId4" Type="http://schemas.openxmlformats.org/officeDocument/2006/relationships/image" Target="../media/image68.png"/><Relationship Id="rId9" Type="http://schemas.openxmlformats.org/officeDocument/2006/relationships/hyperlink" Target="https://www.youtube.com/watch?v=8ijmy43k03E" TargetMode="External"/><Relationship Id="rId5" Type="http://schemas.openxmlformats.org/officeDocument/2006/relationships/hyperlink" Target="https://www.youtube.com/watch?v=jU5eFciYv9s&amp;t=282s" TargetMode="External"/><Relationship Id="rId6" Type="http://schemas.openxmlformats.org/officeDocument/2006/relationships/image" Target="../media/image66.png"/><Relationship Id="rId7" Type="http://schemas.openxmlformats.org/officeDocument/2006/relationships/hyperlink" Target="https://www.youtube.com/watch?v=t3_aQHzve_k" TargetMode="External"/><Relationship Id="rId8" Type="http://schemas.openxmlformats.org/officeDocument/2006/relationships/image" Target="../media/image71.png"/><Relationship Id="rId10"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 Id="rId3" Type="http://schemas.openxmlformats.org/officeDocument/2006/relationships/hyperlink" Target="https://www.youtube.com/watch?v=xqIf4m_kp0I" TargetMode="External"/><Relationship Id="rId4" Type="http://schemas.openxmlformats.org/officeDocument/2006/relationships/image" Target="../media/image73.png"/><Relationship Id="rId5" Type="http://schemas.openxmlformats.org/officeDocument/2006/relationships/hyperlink" Target="https://www.youtube.com/watch?v=TAT7GqgesG0" TargetMode="External"/><Relationship Id="rId6"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hyperlink" Target="https://education.minecraft.net/en-us/resources/classroom-build-challenge" TargetMode="Externa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67.gif"/><Relationship Id="rId4" Type="http://schemas.openxmlformats.org/officeDocument/2006/relationships/hyperlink" Target="https://www.youtube.com/watch?v=OSykkOsvUcs" TargetMode="External"/><Relationship Id="rId5" Type="http://schemas.openxmlformats.org/officeDocument/2006/relationships/image" Target="../media/image80.png"/><Relationship Id="rId6" Type="http://schemas.openxmlformats.org/officeDocument/2006/relationships/hyperlink" Target="https://www.youtube.com/watch?v=OSykkOsvUc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http://drive.google.com/file/d/1VmihhN-V_kd58NtpnZVPrupx3mj1HAE9/view" TargetMode="External"/><Relationship Id="rId4" Type="http://schemas.openxmlformats.org/officeDocument/2006/relationships/image" Target="../media/image38.jpg"/><Relationship Id="rId9" Type="http://schemas.openxmlformats.org/officeDocument/2006/relationships/image" Target="../media/image37.jpg"/><Relationship Id="rId5" Type="http://schemas.openxmlformats.org/officeDocument/2006/relationships/hyperlink" Target="http://drive.google.com/file/d/1fDdCIwvMrzFqutd5AjsheimeiHUS1CkO/view" TargetMode="External"/><Relationship Id="rId6" Type="http://schemas.openxmlformats.org/officeDocument/2006/relationships/image" Target="../media/image33.jpg"/><Relationship Id="rId7" Type="http://schemas.openxmlformats.org/officeDocument/2006/relationships/hyperlink" Target="http://drive.google.com/file/d/1aLXkZ5rGGZ6F8k__rBCZFKc__bJ2r1rC/view" TargetMode="External"/><Relationship Id="rId8" Type="http://schemas.openxmlformats.org/officeDocument/2006/relationships/image" Target="../media/image34.jpg"/><Relationship Id="rId11" Type="http://schemas.openxmlformats.org/officeDocument/2006/relationships/image" Target="../media/image40.jpg"/><Relationship Id="rId10" Type="http://schemas.openxmlformats.org/officeDocument/2006/relationships/image" Target="../media/image3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hyperlink" Target="https://www.tinkercad.com/login" TargetMode="External"/><Relationship Id="rId4" Type="http://schemas.openxmlformats.org/officeDocument/2006/relationships/image" Target="../media/image74.gif"/><Relationship Id="rId5"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1.xml"/><Relationship Id="rId3" Type="http://schemas.openxmlformats.org/officeDocument/2006/relationships/image" Target="../media/image77.png"/><Relationship Id="rId4" Type="http://schemas.openxmlformats.org/officeDocument/2006/relationships/image" Target="../media/image78.png"/><Relationship Id="rId9" Type="http://schemas.openxmlformats.org/officeDocument/2006/relationships/image" Target="../media/image82.png"/><Relationship Id="rId5" Type="http://schemas.openxmlformats.org/officeDocument/2006/relationships/image" Target="../media/image81.png"/><Relationship Id="rId6" Type="http://schemas.openxmlformats.org/officeDocument/2006/relationships/image" Target="../media/image79.png"/><Relationship Id="rId7" Type="http://schemas.openxmlformats.org/officeDocument/2006/relationships/image" Target="../media/image87.png"/><Relationship Id="rId8" Type="http://schemas.openxmlformats.org/officeDocument/2006/relationships/image" Target="../media/image88.png"/><Relationship Id="rId10" Type="http://schemas.openxmlformats.org/officeDocument/2006/relationships/image" Target="../media/image8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hyperlink" Target="https://supercomputingchallenge.org/21-22/" TargetMode="External"/><Relationship Id="rId4" Type="http://schemas.openxmlformats.org/officeDocument/2006/relationships/image" Target="../media/image86.png"/><Relationship Id="rId9" Type="http://schemas.openxmlformats.org/officeDocument/2006/relationships/hyperlink" Target="https://www.slnova.org/natali$barreto/projects/829314/" TargetMode="External"/><Relationship Id="rId5" Type="http://schemas.openxmlformats.org/officeDocument/2006/relationships/hyperlink" Target="https://www.slnova.org/natali$barreto/projects/829314/" TargetMode="External"/><Relationship Id="rId6" Type="http://schemas.openxmlformats.org/officeDocument/2006/relationships/image" Target="../media/image99.png"/><Relationship Id="rId7" Type="http://schemas.openxmlformats.org/officeDocument/2006/relationships/image" Target="../media/image89.png"/><Relationship Id="rId8" Type="http://schemas.openxmlformats.org/officeDocument/2006/relationships/hyperlink" Target="https://docs.google.com/document/d/1MlP67i7wZvlVfJJc3vTaxRYPae3yYxwMLB9i04pmk3A/edi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3.xml"/><Relationship Id="rId3" Type="http://schemas.openxmlformats.org/officeDocument/2006/relationships/image" Target="../media/image104.png"/><Relationship Id="rId4" Type="http://schemas.openxmlformats.org/officeDocument/2006/relationships/image" Target="../media/image6.png"/><Relationship Id="rId5" Type="http://schemas.openxmlformats.org/officeDocument/2006/relationships/image" Target="../media/image10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4.xml"/><Relationship Id="rId3" Type="http://schemas.openxmlformats.org/officeDocument/2006/relationships/image" Target="../media/image91.jpg"/><Relationship Id="rId4" Type="http://schemas.openxmlformats.org/officeDocument/2006/relationships/image" Target="../media/image9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 Id="rId3" Type="http://schemas.openxmlformats.org/officeDocument/2006/relationships/image" Target="../media/image105.png"/><Relationship Id="rId4" Type="http://schemas.openxmlformats.org/officeDocument/2006/relationships/image" Target="../media/image9.png"/><Relationship Id="rId5" Type="http://schemas.openxmlformats.org/officeDocument/2006/relationships/image" Target="../media/image101.png"/><Relationship Id="rId6" Type="http://schemas.openxmlformats.org/officeDocument/2006/relationships/image" Target="../media/image11.png"/><Relationship Id="rId7" Type="http://schemas.openxmlformats.org/officeDocument/2006/relationships/hyperlink" Target="https://mcvtlab.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6.xml"/><Relationship Id="rId3" Type="http://schemas.openxmlformats.org/officeDocument/2006/relationships/image" Target="../media/image93.jpg"/><Relationship Id="rId4" Type="http://schemas.openxmlformats.org/officeDocument/2006/relationships/image" Target="../media/image94.jpg"/><Relationship Id="rId5" Type="http://schemas.openxmlformats.org/officeDocument/2006/relationships/image" Target="../media/image52.jpg"/><Relationship Id="rId6" Type="http://schemas.openxmlformats.org/officeDocument/2006/relationships/image" Target="../media/image98.jpg"/><Relationship Id="rId7" Type="http://schemas.openxmlformats.org/officeDocument/2006/relationships/image" Target="../media/image97.jpg"/><Relationship Id="rId8" Type="http://schemas.openxmlformats.org/officeDocument/2006/relationships/image" Target="../media/image9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7.xml"/><Relationship Id="rId3" Type="http://schemas.openxmlformats.org/officeDocument/2006/relationships/image" Target="../media/image95.png"/><Relationship Id="rId4" Type="http://schemas.openxmlformats.org/officeDocument/2006/relationships/hyperlink" Target="https://orise.orau.gov/step/activities.html" TargetMode="External"/><Relationship Id="rId9" Type="http://schemas.openxmlformats.org/officeDocument/2006/relationships/hyperlink" Target="https://vr.vex.com/" TargetMode="External"/><Relationship Id="rId5" Type="http://schemas.openxmlformats.org/officeDocument/2006/relationships/hyperlink" Target="https://pathfinders.onwingspan.com/en/page/home" TargetMode="External"/><Relationship Id="rId6" Type="http://schemas.openxmlformats.org/officeDocument/2006/relationships/hyperlink" Target="https://arcade.makecode.com/" TargetMode="External"/><Relationship Id="rId7" Type="http://schemas.openxmlformats.org/officeDocument/2006/relationships/hyperlink" Target="https://makecode.microbit.org/" TargetMode="External"/><Relationship Id="rId8" Type="http://schemas.openxmlformats.org/officeDocument/2006/relationships/hyperlink" Target="https://sim.firialabs.com/" TargetMode="External"/><Relationship Id="rId11" Type="http://schemas.openxmlformats.org/officeDocument/2006/relationships/hyperlink" Target="https://supercomputingchallenge.org/21-22/" TargetMode="External"/><Relationship Id="rId10" Type="http://schemas.openxmlformats.org/officeDocument/2006/relationships/hyperlink" Target="https://certifications.vex.com/educator/vexcode-vr-certification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6.jpg"/><Relationship Id="rId4" Type="http://schemas.openxmlformats.org/officeDocument/2006/relationships/image" Target="../media/image43.jpg"/><Relationship Id="rId9" Type="http://schemas.openxmlformats.org/officeDocument/2006/relationships/image" Target="../media/image54.jp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7.jpg"/><Relationship Id="rId8" Type="http://schemas.openxmlformats.org/officeDocument/2006/relationships/image" Target="../media/image5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3.jpg"/><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8.jpg"/><Relationship Id="rId4"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hyperlink" Target="http://www.youtube.com/watch?v=PmW6K6ufTpY" TargetMode="External"/><Relationship Id="rId4" Type="http://schemas.openxmlformats.org/officeDocument/2006/relationships/image" Target="../media/image5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hyperlink" Target="http://www.youtube.com/watch?v=q7d_JtyCq1A" TargetMode="External"/><Relationship Id="rId4" Type="http://schemas.openxmlformats.org/officeDocument/2006/relationships/image" Target="../media/image5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60.png"/><Relationship Id="rId4" Type="http://schemas.openxmlformats.org/officeDocument/2006/relationships/hyperlink" Target="https://drive.google.com/file/d/1NNS1M4aY4WpfJ8glZBUqIDPvhAimZRtr/view"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hyperlink" Target="https://code.org/csjourneys" TargetMode="External"/><Relationship Id="rId4" Type="http://schemas.openxmlformats.org/officeDocument/2006/relationships/image" Target="../media/image49.png"/><Relationship Id="rId5"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2" name="Shape 532"/>
        <p:cNvGrpSpPr/>
        <p:nvPr/>
      </p:nvGrpSpPr>
      <p:grpSpPr>
        <a:xfrm>
          <a:off x="0" y="0"/>
          <a:ext cx="0" cy="0"/>
          <a:chOff x="0" y="0"/>
          <a:chExt cx="0" cy="0"/>
        </a:xfrm>
      </p:grpSpPr>
      <p:sp>
        <p:nvSpPr>
          <p:cNvPr id="533" name="Google Shape;533;p93"/>
          <p:cNvSpPr txBox="1"/>
          <p:nvPr>
            <p:ph type="ctrTitle"/>
          </p:nvPr>
        </p:nvSpPr>
        <p:spPr>
          <a:xfrm>
            <a:off x="2130175" y="731525"/>
            <a:ext cx="5095500" cy="792600"/>
          </a:xfrm>
          <a:prstGeom prst="rect">
            <a:avLst/>
          </a:prstGeom>
          <a:solidFill>
            <a:schemeClr val="accent6"/>
          </a:solidFill>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Computer Science</a:t>
            </a:r>
            <a:endParaRPr/>
          </a:p>
        </p:txBody>
      </p:sp>
      <p:sp>
        <p:nvSpPr>
          <p:cNvPr id="534" name="Google Shape;534;p93"/>
          <p:cNvSpPr txBox="1"/>
          <p:nvPr>
            <p:ph idx="1" type="subTitle"/>
          </p:nvPr>
        </p:nvSpPr>
        <p:spPr>
          <a:xfrm>
            <a:off x="3648750" y="1796525"/>
            <a:ext cx="2476500" cy="682800"/>
          </a:xfrm>
          <a:prstGeom prst="rect">
            <a:avLst/>
          </a:prstGeom>
          <a:solidFill>
            <a:schemeClr val="accent6"/>
          </a:solidFill>
        </p:spPr>
        <p:txBody>
          <a:bodyPr anchorCtr="0" anchor="t" bIns="91425" lIns="91425" spcFirstLastPara="1" rIns="91425" wrap="square" tIns="91425">
            <a:normAutofit/>
          </a:bodyPr>
          <a:lstStyle/>
          <a:p>
            <a:pPr indent="0" lvl="0" marL="0" rtl="0" algn="ctr">
              <a:spcBef>
                <a:spcPts val="0"/>
              </a:spcBef>
              <a:spcAft>
                <a:spcPts val="0"/>
              </a:spcAft>
              <a:buNone/>
            </a:pPr>
            <a:r>
              <a:rPr b="1" lang="en"/>
              <a:t>2021-</a:t>
            </a:r>
            <a:r>
              <a:rPr b="1" lang="en"/>
              <a:t>2022</a:t>
            </a:r>
            <a:endParaRPr b="1"/>
          </a:p>
        </p:txBody>
      </p:sp>
      <p:sp>
        <p:nvSpPr>
          <p:cNvPr id="535" name="Google Shape;535;p93"/>
          <p:cNvSpPr txBox="1"/>
          <p:nvPr/>
        </p:nvSpPr>
        <p:spPr>
          <a:xfrm>
            <a:off x="3333750" y="2751725"/>
            <a:ext cx="3106500" cy="7233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t>Ms. Lunsford</a:t>
            </a:r>
            <a:endParaRPr sz="3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600" name="Shape 600"/>
        <p:cNvGrpSpPr/>
        <p:nvPr/>
      </p:nvGrpSpPr>
      <p:grpSpPr>
        <a:xfrm>
          <a:off x="0" y="0"/>
          <a:ext cx="0" cy="0"/>
          <a:chOff x="0" y="0"/>
          <a:chExt cx="0" cy="0"/>
        </a:xfrm>
      </p:grpSpPr>
      <p:sp>
        <p:nvSpPr>
          <p:cNvPr id="601" name="Google Shape;601;p102"/>
          <p:cNvSpPr/>
          <p:nvPr/>
        </p:nvSpPr>
        <p:spPr>
          <a:xfrm>
            <a:off x="567675" y="392900"/>
            <a:ext cx="1941300" cy="625200"/>
          </a:xfrm>
          <a:prstGeom prst="flowChartAlternateProcess">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02"/>
          <p:cNvSpPr txBox="1"/>
          <p:nvPr/>
        </p:nvSpPr>
        <p:spPr>
          <a:xfrm>
            <a:off x="567675" y="392900"/>
            <a:ext cx="1774500" cy="62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0000FF"/>
                </a:solidFill>
                <a:latin typeface="Oswald"/>
                <a:ea typeface="Oswald"/>
                <a:cs typeface="Oswald"/>
                <a:sym typeface="Oswald"/>
              </a:rPr>
              <a:t>Monday</a:t>
            </a:r>
            <a:endParaRPr b="1" sz="3000">
              <a:solidFill>
                <a:srgbClr val="0000FF"/>
              </a:solidFill>
              <a:latin typeface="Oswald"/>
              <a:ea typeface="Oswald"/>
              <a:cs typeface="Oswald"/>
              <a:sym typeface="Oswald"/>
            </a:endParaRPr>
          </a:p>
        </p:txBody>
      </p:sp>
      <p:pic>
        <p:nvPicPr>
          <p:cNvPr id="603" name="Google Shape;603;p102"/>
          <p:cNvPicPr preferRelativeResize="0"/>
          <p:nvPr/>
        </p:nvPicPr>
        <p:blipFill>
          <a:blip r:embed="rId3">
            <a:alphaModFix/>
          </a:blip>
          <a:stretch>
            <a:fillRect/>
          </a:stretch>
        </p:blipFill>
        <p:spPr>
          <a:xfrm>
            <a:off x="2971250" y="-1765900"/>
            <a:ext cx="6404875" cy="6204550"/>
          </a:xfrm>
          <a:prstGeom prst="rect">
            <a:avLst/>
          </a:prstGeom>
          <a:noFill/>
          <a:ln>
            <a:noFill/>
          </a:ln>
        </p:spPr>
      </p:pic>
      <p:sp>
        <p:nvSpPr>
          <p:cNvPr id="604" name="Google Shape;604;p102"/>
          <p:cNvSpPr/>
          <p:nvPr/>
        </p:nvSpPr>
        <p:spPr>
          <a:xfrm>
            <a:off x="183700" y="1270575"/>
            <a:ext cx="2787600" cy="3674100"/>
          </a:xfrm>
          <a:prstGeom prst="roundRect">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02"/>
          <p:cNvSpPr txBox="1"/>
          <p:nvPr/>
        </p:nvSpPr>
        <p:spPr>
          <a:xfrm>
            <a:off x="819900" y="2380175"/>
            <a:ext cx="1623000" cy="7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p>
        </p:txBody>
      </p:sp>
      <p:pic>
        <p:nvPicPr>
          <p:cNvPr id="606" name="Google Shape;606;p102"/>
          <p:cNvPicPr preferRelativeResize="0"/>
          <p:nvPr/>
        </p:nvPicPr>
        <p:blipFill>
          <a:blip r:embed="rId4">
            <a:alphaModFix/>
          </a:blip>
          <a:stretch>
            <a:fillRect/>
          </a:stretch>
        </p:blipFill>
        <p:spPr>
          <a:xfrm>
            <a:off x="2740488" y="3677875"/>
            <a:ext cx="1941300" cy="1266925"/>
          </a:xfrm>
          <a:prstGeom prst="rect">
            <a:avLst/>
          </a:prstGeom>
          <a:noFill/>
          <a:ln>
            <a:noFill/>
          </a:ln>
        </p:spPr>
      </p:pic>
      <p:sp>
        <p:nvSpPr>
          <p:cNvPr id="607" name="Google Shape;607;p102"/>
          <p:cNvSpPr txBox="1"/>
          <p:nvPr/>
        </p:nvSpPr>
        <p:spPr>
          <a:xfrm>
            <a:off x="183550" y="1270575"/>
            <a:ext cx="2650200" cy="3848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b="1" lang="en">
                <a:solidFill>
                  <a:srgbClr val="0000FF"/>
                </a:solidFill>
              </a:rPr>
              <a:t>Students will use coding to make their own versions of their favorite games, animate captivating stories, and program mathematical art! Each project includes step-by-step instructions that help students figure out the steps to create the game or app. At each step along the way, there are opportunities for your students to personalize the project, create custom assets, and express themselves creatively.</a:t>
            </a:r>
            <a:endParaRPr/>
          </a:p>
          <a:p>
            <a:pPr indent="0" lvl="0" marL="0" rtl="0" algn="l">
              <a:spcBef>
                <a:spcPts val="0"/>
              </a:spcBef>
              <a:spcAft>
                <a:spcPts val="0"/>
              </a:spcAft>
              <a:buClr>
                <a:schemeClr val="dk1"/>
              </a:buClr>
              <a:buSzPts val="1100"/>
              <a:buFont typeface="Arial"/>
              <a:buNone/>
            </a:pPr>
            <a:r>
              <a:t/>
            </a:r>
            <a:endParaRPr/>
          </a:p>
        </p:txBody>
      </p:sp>
      <p:sp>
        <p:nvSpPr>
          <p:cNvPr id="608" name="Google Shape;608;p102"/>
          <p:cNvSpPr txBox="1"/>
          <p:nvPr/>
        </p:nvSpPr>
        <p:spPr>
          <a:xfrm>
            <a:off x="4056625" y="1105525"/>
            <a:ext cx="3138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0000FF"/>
                </a:solidFill>
              </a:rPr>
              <a:t>        </a:t>
            </a:r>
            <a:r>
              <a:rPr b="1" lang="en" sz="1900">
                <a:solidFill>
                  <a:srgbClr val="0000FF"/>
                </a:solidFill>
              </a:rPr>
              <a:t>Intro Tynker</a:t>
            </a:r>
            <a:endParaRPr b="1" sz="1900">
              <a:solidFill>
                <a:srgbClr val="0000FF"/>
              </a:solidFill>
            </a:endParaRPr>
          </a:p>
        </p:txBody>
      </p:sp>
      <p:pic>
        <p:nvPicPr>
          <p:cNvPr id="609" name="Google Shape;609;p102"/>
          <p:cNvPicPr preferRelativeResize="0"/>
          <p:nvPr/>
        </p:nvPicPr>
        <p:blipFill>
          <a:blip r:embed="rId5">
            <a:alphaModFix/>
          </a:blip>
          <a:stretch>
            <a:fillRect/>
          </a:stretch>
        </p:blipFill>
        <p:spPr>
          <a:xfrm>
            <a:off x="7546850" y="1130000"/>
            <a:ext cx="1109600" cy="1109600"/>
          </a:xfrm>
          <a:prstGeom prst="rect">
            <a:avLst/>
          </a:prstGeom>
          <a:noFill/>
          <a:ln>
            <a:noFill/>
          </a:ln>
        </p:spPr>
      </p:pic>
      <p:pic>
        <p:nvPicPr>
          <p:cNvPr id="610" name="Google Shape;610;p102">
            <a:hlinkClick r:id="rId6"/>
          </p:cNvPr>
          <p:cNvPicPr preferRelativeResize="0"/>
          <p:nvPr/>
        </p:nvPicPr>
        <p:blipFill>
          <a:blip r:embed="rId7">
            <a:alphaModFix/>
          </a:blip>
          <a:stretch>
            <a:fillRect/>
          </a:stretch>
        </p:blipFill>
        <p:spPr>
          <a:xfrm>
            <a:off x="3718100" y="1582525"/>
            <a:ext cx="3815325" cy="2215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14" name="Shape 614"/>
        <p:cNvGrpSpPr/>
        <p:nvPr/>
      </p:nvGrpSpPr>
      <p:grpSpPr>
        <a:xfrm>
          <a:off x="0" y="0"/>
          <a:ext cx="0" cy="0"/>
          <a:chOff x="0" y="0"/>
          <a:chExt cx="0" cy="0"/>
        </a:xfrm>
      </p:grpSpPr>
      <p:sp>
        <p:nvSpPr>
          <p:cNvPr id="615" name="Google Shape;615;p103"/>
          <p:cNvSpPr/>
          <p:nvPr/>
        </p:nvSpPr>
        <p:spPr>
          <a:xfrm>
            <a:off x="1137975" y="162600"/>
            <a:ext cx="1941300" cy="625200"/>
          </a:xfrm>
          <a:prstGeom prst="flowChartAlternateProcess">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03"/>
          <p:cNvSpPr txBox="1"/>
          <p:nvPr/>
        </p:nvSpPr>
        <p:spPr>
          <a:xfrm>
            <a:off x="1313475" y="162600"/>
            <a:ext cx="1765800" cy="7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Oswald"/>
                <a:ea typeface="Oswald"/>
                <a:cs typeface="Oswald"/>
                <a:sym typeface="Oswald"/>
              </a:rPr>
              <a:t>Tuesday</a:t>
            </a:r>
            <a:endParaRPr b="1" sz="3000">
              <a:latin typeface="Oswald"/>
              <a:ea typeface="Oswald"/>
              <a:cs typeface="Oswald"/>
              <a:sym typeface="Oswald"/>
            </a:endParaRPr>
          </a:p>
        </p:txBody>
      </p:sp>
      <p:sp>
        <p:nvSpPr>
          <p:cNvPr id="617" name="Google Shape;617;p103"/>
          <p:cNvSpPr txBox="1"/>
          <p:nvPr/>
        </p:nvSpPr>
        <p:spPr>
          <a:xfrm>
            <a:off x="4572000" y="0"/>
            <a:ext cx="4299000" cy="2272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chemeClr val="dk1"/>
                </a:solidFill>
              </a:rPr>
              <a:t>		 	 	 		</a:t>
            </a:r>
            <a:endParaRPr>
              <a:solidFill>
                <a:schemeClr val="dk1"/>
              </a:solidFill>
            </a:endParaRPr>
          </a:p>
          <a:p>
            <a:pPr indent="0" lvl="0" marL="0" rtl="0" algn="just">
              <a:spcBef>
                <a:spcPts val="0"/>
              </a:spcBef>
              <a:spcAft>
                <a:spcPts val="0"/>
              </a:spcAft>
              <a:buNone/>
            </a:pPr>
            <a:r>
              <a:t/>
            </a:r>
            <a:endParaRPr b="1" sz="1900">
              <a:solidFill>
                <a:schemeClr val="dk1"/>
              </a:solidFill>
            </a:endParaRPr>
          </a:p>
          <a:p>
            <a:pPr indent="0" lvl="0" marL="0" rtl="0" algn="just">
              <a:spcBef>
                <a:spcPts val="0"/>
              </a:spcBef>
              <a:spcAft>
                <a:spcPts val="0"/>
              </a:spcAft>
              <a:buNone/>
            </a:pPr>
            <a:r>
              <a:t/>
            </a:r>
            <a:endParaRPr b="1" sz="1900">
              <a:solidFill>
                <a:schemeClr val="dk1"/>
              </a:solidFill>
            </a:endParaRPr>
          </a:p>
          <a:p>
            <a:pPr indent="0" lvl="0" marL="0" rtl="0" algn="just">
              <a:spcBef>
                <a:spcPts val="0"/>
              </a:spcBef>
              <a:spcAft>
                <a:spcPts val="0"/>
              </a:spcAft>
              <a:buNone/>
            </a:pPr>
            <a:r>
              <a:t/>
            </a:r>
            <a:endParaRPr b="1" sz="1900">
              <a:solidFill>
                <a:schemeClr val="dk1"/>
              </a:solidFill>
            </a:endParaRPr>
          </a:p>
          <a:p>
            <a:pPr indent="0" lvl="0" marL="0" rtl="0" algn="just">
              <a:spcBef>
                <a:spcPts val="0"/>
              </a:spcBef>
              <a:spcAft>
                <a:spcPts val="0"/>
              </a:spcAft>
              <a:buNone/>
            </a:pPr>
            <a:r>
              <a:t/>
            </a:r>
            <a:endParaRPr b="1" sz="1900">
              <a:solidFill>
                <a:schemeClr val="dk1"/>
              </a:solidFill>
            </a:endParaRPr>
          </a:p>
          <a:p>
            <a:pPr indent="0" lvl="0" marL="0" rtl="0" algn="l">
              <a:lnSpc>
                <a:spcPct val="115000"/>
              </a:lnSpc>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p:txBody>
      </p:sp>
      <p:sp>
        <p:nvSpPr>
          <p:cNvPr id="618" name="Google Shape;618;p103"/>
          <p:cNvSpPr txBox="1"/>
          <p:nvPr/>
        </p:nvSpPr>
        <p:spPr>
          <a:xfrm>
            <a:off x="949125" y="4081725"/>
            <a:ext cx="300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19" name="Google Shape;619;p103"/>
          <p:cNvSpPr/>
          <p:nvPr/>
        </p:nvSpPr>
        <p:spPr>
          <a:xfrm>
            <a:off x="1472100" y="1194025"/>
            <a:ext cx="6199800" cy="3413700"/>
          </a:xfrm>
          <a:prstGeom prst="rect">
            <a:avLst/>
          </a:prstGeom>
          <a:solidFill>
            <a:srgbClr val="D9EAD3"/>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0" name="Google Shape;620;p103">
            <a:hlinkClick r:id="rId3"/>
          </p:cNvPr>
          <p:cNvPicPr preferRelativeResize="0"/>
          <p:nvPr/>
        </p:nvPicPr>
        <p:blipFill>
          <a:blip r:embed="rId4">
            <a:alphaModFix/>
          </a:blip>
          <a:stretch>
            <a:fillRect/>
          </a:stretch>
        </p:blipFill>
        <p:spPr>
          <a:xfrm>
            <a:off x="1520013" y="1320988"/>
            <a:ext cx="6103974" cy="3159775"/>
          </a:xfrm>
          <a:prstGeom prst="rect">
            <a:avLst/>
          </a:prstGeom>
          <a:noFill/>
          <a:ln>
            <a:noFill/>
          </a:ln>
        </p:spPr>
      </p:pic>
      <p:sp>
        <p:nvSpPr>
          <p:cNvPr id="621" name="Google Shape;621;p103"/>
          <p:cNvSpPr txBox="1"/>
          <p:nvPr/>
        </p:nvSpPr>
        <p:spPr>
          <a:xfrm>
            <a:off x="3079275" y="216000"/>
            <a:ext cx="37905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500">
                <a:solidFill>
                  <a:schemeClr val="dk1"/>
                </a:solidFill>
              </a:rPr>
              <a:t>Tynker has Hour of Code Activities</a:t>
            </a:r>
            <a:endParaRPr b="1" sz="1500">
              <a:solidFill>
                <a:schemeClr val="dk1"/>
              </a:solidFill>
            </a:endParaRPr>
          </a:p>
          <a:p>
            <a:pPr indent="0" lvl="0" marL="0" rtl="0" algn="ctr">
              <a:spcBef>
                <a:spcPts val="0"/>
              </a:spcBef>
              <a:spcAft>
                <a:spcPts val="0"/>
              </a:spcAft>
              <a:buClr>
                <a:schemeClr val="dk1"/>
              </a:buClr>
              <a:buSzPts val="1100"/>
              <a:buFont typeface="Arial"/>
              <a:buNone/>
            </a:pPr>
            <a:r>
              <a:rPr b="1" lang="en" sz="1500">
                <a:solidFill>
                  <a:schemeClr val="dk1"/>
                </a:solidFill>
              </a:rPr>
              <a:t>If you were absent yesterday please talk to one of us to get logged in. </a:t>
            </a:r>
            <a:endParaRPr b="1" sz="15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25" name="Shape 625"/>
        <p:cNvGrpSpPr/>
        <p:nvPr/>
      </p:nvGrpSpPr>
      <p:grpSpPr>
        <a:xfrm>
          <a:off x="0" y="0"/>
          <a:ext cx="0" cy="0"/>
          <a:chOff x="0" y="0"/>
          <a:chExt cx="0" cy="0"/>
        </a:xfrm>
      </p:grpSpPr>
      <p:sp>
        <p:nvSpPr>
          <p:cNvPr id="626" name="Google Shape;626;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Check this Out!</a:t>
            </a:r>
            <a:endParaRPr/>
          </a:p>
        </p:txBody>
      </p:sp>
      <p:sp>
        <p:nvSpPr>
          <p:cNvPr id="627" name="Google Shape;627;p10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PDFs editable using </a:t>
            </a:r>
            <a:endParaRPr/>
          </a:p>
          <a:p>
            <a:pPr indent="-342900" lvl="0" marL="457200" rtl="0" algn="l">
              <a:spcBef>
                <a:spcPts val="1600"/>
              </a:spcBef>
              <a:spcAft>
                <a:spcPts val="0"/>
              </a:spcAft>
              <a:buSzPts val="1800"/>
              <a:buAutoNum type="arabicParenR"/>
            </a:pPr>
            <a:r>
              <a:rPr lang="en"/>
              <a:t>APS teachers have access to Adobe Express</a:t>
            </a:r>
            <a:endParaRPr/>
          </a:p>
          <a:p>
            <a:pPr indent="-342900" lvl="0" marL="457200" rtl="0" algn="l">
              <a:spcBef>
                <a:spcPts val="0"/>
              </a:spcBef>
              <a:spcAft>
                <a:spcPts val="0"/>
              </a:spcAft>
              <a:buSzPts val="1800"/>
              <a:buAutoNum type="arabicParenR"/>
            </a:pPr>
            <a:r>
              <a:rPr lang="en"/>
              <a:t>Google extension- Kami (free trial- possibly longer using this link: </a:t>
            </a:r>
            <a:r>
              <a:rPr lang="en" u="sng">
                <a:solidFill>
                  <a:schemeClr val="hlink"/>
                </a:solidFill>
                <a:hlinkClick r:id="rId3"/>
              </a:rPr>
              <a:t>https://kami.app/NHNx0rtdKt3d</a:t>
            </a:r>
            <a:r>
              <a:rPr lang="en"/>
              <a:t> </a:t>
            </a:r>
            <a:endParaRPr/>
          </a:p>
          <a:p>
            <a:pPr indent="-342900" lvl="0" marL="457200" rtl="0" algn="l">
              <a:spcBef>
                <a:spcPts val="0"/>
              </a:spcBef>
              <a:spcAft>
                <a:spcPts val="0"/>
              </a:spcAft>
              <a:buSzPts val="1800"/>
              <a:buAutoNum type="arabicParenR"/>
            </a:pPr>
            <a:r>
              <a:rPr lang="en" u="sng">
                <a:solidFill>
                  <a:schemeClr val="hlink"/>
                </a:solidFill>
                <a:hlinkClick r:id="rId4"/>
              </a:rPr>
              <a:t>https://tinywow.com/</a:t>
            </a:r>
            <a:r>
              <a:rPr lang="en"/>
              <a:t>  </a:t>
            </a:r>
            <a:endParaRPr/>
          </a:p>
          <a:p>
            <a:pPr indent="0" lvl="0" marL="0" rtl="0" algn="l">
              <a:spcBef>
                <a:spcPts val="1600"/>
              </a:spcBef>
              <a:spcAft>
                <a:spcPts val="1600"/>
              </a:spcAft>
              <a:buNone/>
            </a:pPr>
            <a:r>
              <a:rPr lang="en"/>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631" name="Shape 631"/>
        <p:cNvGrpSpPr/>
        <p:nvPr/>
      </p:nvGrpSpPr>
      <p:grpSpPr>
        <a:xfrm>
          <a:off x="0" y="0"/>
          <a:ext cx="0" cy="0"/>
          <a:chOff x="0" y="0"/>
          <a:chExt cx="0" cy="0"/>
        </a:xfrm>
      </p:grpSpPr>
      <p:sp>
        <p:nvSpPr>
          <p:cNvPr id="632" name="Google Shape;632;p105"/>
          <p:cNvSpPr/>
          <p:nvPr/>
        </p:nvSpPr>
        <p:spPr>
          <a:xfrm>
            <a:off x="375400" y="205850"/>
            <a:ext cx="4004400" cy="625200"/>
          </a:xfrm>
          <a:prstGeom prst="flowChartAlternate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05"/>
          <p:cNvSpPr txBox="1"/>
          <p:nvPr/>
        </p:nvSpPr>
        <p:spPr>
          <a:xfrm>
            <a:off x="0" y="149888"/>
            <a:ext cx="4435200" cy="7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Oswald"/>
                <a:ea typeface="Oswald"/>
                <a:cs typeface="Oswald"/>
                <a:sym typeface="Oswald"/>
              </a:rPr>
              <a:t>    Prepping for Wednesday</a:t>
            </a:r>
            <a:endParaRPr b="1" sz="3000">
              <a:latin typeface="Oswald"/>
              <a:ea typeface="Oswald"/>
              <a:cs typeface="Oswald"/>
              <a:sym typeface="Oswald"/>
            </a:endParaRPr>
          </a:p>
        </p:txBody>
      </p:sp>
      <p:pic>
        <p:nvPicPr>
          <p:cNvPr id="634" name="Google Shape;634;p105"/>
          <p:cNvPicPr preferRelativeResize="0"/>
          <p:nvPr/>
        </p:nvPicPr>
        <p:blipFill>
          <a:blip r:embed="rId3">
            <a:alphaModFix/>
          </a:blip>
          <a:stretch>
            <a:fillRect/>
          </a:stretch>
        </p:blipFill>
        <p:spPr>
          <a:xfrm>
            <a:off x="4031275" y="-940937"/>
            <a:ext cx="5226075" cy="6027025"/>
          </a:xfrm>
          <a:prstGeom prst="rect">
            <a:avLst/>
          </a:prstGeom>
          <a:noFill/>
          <a:ln>
            <a:noFill/>
          </a:ln>
        </p:spPr>
      </p:pic>
      <p:sp>
        <p:nvSpPr>
          <p:cNvPr id="635" name="Google Shape;635;p105"/>
          <p:cNvSpPr/>
          <p:nvPr/>
        </p:nvSpPr>
        <p:spPr>
          <a:xfrm>
            <a:off x="198875" y="1130000"/>
            <a:ext cx="3719100" cy="39561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05"/>
          <p:cNvSpPr txBox="1"/>
          <p:nvPr/>
        </p:nvSpPr>
        <p:spPr>
          <a:xfrm>
            <a:off x="375400" y="1129988"/>
            <a:ext cx="3447000" cy="737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sz="1900" u="sng">
                <a:solidFill>
                  <a:srgbClr val="0000FF"/>
                </a:solidFill>
                <a:hlinkClick r:id="rId4">
                  <a:extLst>
                    <a:ext uri="{A12FA001-AC4F-418D-AE19-62706E023703}">
                      <ahyp:hlinkClr val="tx"/>
                    </a:ext>
                  </a:extLst>
                </a:hlinkClick>
              </a:rPr>
              <a:t>Try Minecraft: Education Edition for free link</a:t>
            </a:r>
            <a:endParaRPr b="1" sz="1900">
              <a:solidFill>
                <a:srgbClr val="0000FF"/>
              </a:solidFill>
            </a:endParaRPr>
          </a:p>
          <a:p>
            <a:pPr indent="0" lvl="0" marL="0" rtl="0" algn="just">
              <a:spcBef>
                <a:spcPts val="0"/>
              </a:spcBef>
              <a:spcAft>
                <a:spcPts val="0"/>
              </a:spcAft>
              <a:buNone/>
            </a:pPr>
            <a:r>
              <a:rPr b="1" lang="en" sz="1900">
                <a:solidFill>
                  <a:schemeClr val="dk1"/>
                </a:solidFill>
              </a:rPr>
              <a:t>Get it through the free trial or through the demo lesson. The free trial requires you to have an account, either an Office 365 Education account or a Microsoft 365 account. The demo lesson does not require any account or log-in.Download: </a:t>
            </a:r>
            <a:r>
              <a:rPr b="1" lang="en" sz="1900" u="sng">
                <a:solidFill>
                  <a:schemeClr val="hlink"/>
                </a:solidFill>
                <a:hlinkClick r:id="rId5"/>
              </a:rPr>
              <a:t>https://education.minecraft.net/en-us/get-started/download</a:t>
            </a:r>
            <a:r>
              <a:rPr b="1" lang="en" sz="1900">
                <a:solidFill>
                  <a:schemeClr val="dk1"/>
                </a:solidFill>
              </a:rPr>
              <a:t> </a:t>
            </a:r>
            <a:endParaRPr b="1" sz="1900">
              <a:solidFill>
                <a:schemeClr val="dk1"/>
              </a:solidFill>
            </a:endParaRPr>
          </a:p>
          <a:p>
            <a:pPr indent="0" lvl="0" marL="0" rtl="0" algn="just">
              <a:spcBef>
                <a:spcPts val="0"/>
              </a:spcBef>
              <a:spcAft>
                <a:spcPts val="0"/>
              </a:spcAft>
              <a:buNone/>
            </a:pPr>
            <a:r>
              <a:t/>
            </a:r>
            <a:endParaRPr b="1" sz="1900">
              <a:solidFill>
                <a:srgbClr val="0000FF"/>
              </a:solidFill>
            </a:endParaRPr>
          </a:p>
        </p:txBody>
      </p:sp>
      <p:pic>
        <p:nvPicPr>
          <p:cNvPr descr="In this video, I'll show you how to download and install Minecraft Education Edition on Mac OS.&#10;&#10;&quot;Minecraft: Education Edition is an open-world game that promotes creativity, collaboration, and problem-solving in an immersive environment where the only limit is your imagination.&quot; - Mojang&#10;&#10;Minecraft Education - https://education.minecraft.net/&#10;Minecraft Education Edition Download - https://education.minecraft.net/get-started/download/&#10;&#10;#Minecraft #MinecraftEducation&#10; ___&#10;&#10;SUBSCRIBE: https://www.youtube.com/user/ShireensPlay&#10;BUSINESS ENQUIRIES: ShireenPlays.Business@gmail.com&#10;FOLLOW ME: Twitter - https://twitter.com/ShireenPlays" id="637" name="Google Shape;637;p105" title="How To Download and Install Minecraft Education Edition on Mac OS">
            <a:hlinkClick r:id="rId6"/>
          </p:cNvPr>
          <p:cNvPicPr preferRelativeResize="0"/>
          <p:nvPr/>
        </p:nvPicPr>
        <p:blipFill>
          <a:blip r:embed="rId7">
            <a:alphaModFix/>
          </a:blip>
          <a:stretch>
            <a:fillRect/>
          </a:stretch>
        </p:blipFill>
        <p:spPr>
          <a:xfrm>
            <a:off x="4572000" y="1755938"/>
            <a:ext cx="3138076" cy="2704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641" name="Shape 641"/>
        <p:cNvGrpSpPr/>
        <p:nvPr/>
      </p:nvGrpSpPr>
      <p:grpSpPr>
        <a:xfrm>
          <a:off x="0" y="0"/>
          <a:ext cx="0" cy="0"/>
          <a:chOff x="0" y="0"/>
          <a:chExt cx="0" cy="0"/>
        </a:xfrm>
      </p:grpSpPr>
      <p:sp>
        <p:nvSpPr>
          <p:cNvPr id="642" name="Google Shape;642;p106"/>
          <p:cNvSpPr/>
          <p:nvPr/>
        </p:nvSpPr>
        <p:spPr>
          <a:xfrm>
            <a:off x="567675" y="392900"/>
            <a:ext cx="1941300" cy="625200"/>
          </a:xfrm>
          <a:prstGeom prst="flowChartAlternate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06"/>
          <p:cNvSpPr txBox="1"/>
          <p:nvPr/>
        </p:nvSpPr>
        <p:spPr>
          <a:xfrm>
            <a:off x="501875" y="392900"/>
            <a:ext cx="1941300" cy="7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Oswald"/>
                <a:ea typeface="Oswald"/>
                <a:cs typeface="Oswald"/>
                <a:sym typeface="Oswald"/>
              </a:rPr>
              <a:t>Wednesday</a:t>
            </a:r>
            <a:endParaRPr b="1" sz="3000">
              <a:latin typeface="Oswald"/>
              <a:ea typeface="Oswald"/>
              <a:cs typeface="Oswald"/>
              <a:sym typeface="Oswald"/>
            </a:endParaRPr>
          </a:p>
        </p:txBody>
      </p:sp>
      <p:pic>
        <p:nvPicPr>
          <p:cNvPr id="644" name="Google Shape;644;p106"/>
          <p:cNvPicPr preferRelativeResize="0"/>
          <p:nvPr/>
        </p:nvPicPr>
        <p:blipFill>
          <a:blip r:embed="rId3">
            <a:alphaModFix/>
          </a:blip>
          <a:stretch>
            <a:fillRect/>
          </a:stretch>
        </p:blipFill>
        <p:spPr>
          <a:xfrm>
            <a:off x="3581925" y="-1494725"/>
            <a:ext cx="5562075" cy="6414520"/>
          </a:xfrm>
          <a:prstGeom prst="rect">
            <a:avLst/>
          </a:prstGeom>
          <a:noFill/>
          <a:ln>
            <a:noFill/>
          </a:ln>
        </p:spPr>
      </p:pic>
      <p:sp>
        <p:nvSpPr>
          <p:cNvPr id="645" name="Google Shape;645;p106"/>
          <p:cNvSpPr/>
          <p:nvPr/>
        </p:nvSpPr>
        <p:spPr>
          <a:xfrm>
            <a:off x="578625" y="1322300"/>
            <a:ext cx="3003300" cy="35424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06"/>
          <p:cNvSpPr txBox="1"/>
          <p:nvPr/>
        </p:nvSpPr>
        <p:spPr>
          <a:xfrm>
            <a:off x="671775" y="1563575"/>
            <a:ext cx="2817000" cy="7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Learn to teach with Minecraft, find activities to engage your students across subjects and join our global community. Whether you are new to Minecraft or looking to improve your skills, these training materials will help.</a:t>
            </a:r>
            <a:endParaRPr b="1" sz="2300"/>
          </a:p>
        </p:txBody>
      </p:sp>
      <p:pic>
        <p:nvPicPr>
          <p:cNvPr id="647" name="Google Shape;647;p106">
            <a:hlinkClick r:id="rId4"/>
          </p:cNvPr>
          <p:cNvPicPr preferRelativeResize="0"/>
          <p:nvPr/>
        </p:nvPicPr>
        <p:blipFill>
          <a:blip r:embed="rId5">
            <a:alphaModFix/>
          </a:blip>
          <a:stretch>
            <a:fillRect/>
          </a:stretch>
        </p:blipFill>
        <p:spPr>
          <a:xfrm>
            <a:off x="4156925" y="1322300"/>
            <a:ext cx="3387224" cy="29327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651" name="Shape 651"/>
        <p:cNvGrpSpPr/>
        <p:nvPr/>
      </p:nvGrpSpPr>
      <p:grpSpPr>
        <a:xfrm>
          <a:off x="0" y="0"/>
          <a:ext cx="0" cy="0"/>
          <a:chOff x="0" y="0"/>
          <a:chExt cx="0" cy="0"/>
        </a:xfrm>
      </p:grpSpPr>
      <p:sp>
        <p:nvSpPr>
          <p:cNvPr id="652" name="Google Shape;652;p107"/>
          <p:cNvSpPr/>
          <p:nvPr/>
        </p:nvSpPr>
        <p:spPr>
          <a:xfrm>
            <a:off x="567675" y="392900"/>
            <a:ext cx="1941300" cy="625200"/>
          </a:xfrm>
          <a:prstGeom prst="flowChartAlternate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07"/>
          <p:cNvSpPr txBox="1"/>
          <p:nvPr/>
        </p:nvSpPr>
        <p:spPr>
          <a:xfrm>
            <a:off x="501875" y="392900"/>
            <a:ext cx="1941300" cy="7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Oswald"/>
                <a:ea typeface="Oswald"/>
                <a:cs typeface="Oswald"/>
                <a:sym typeface="Oswald"/>
              </a:rPr>
              <a:t>Wednesday</a:t>
            </a:r>
            <a:endParaRPr b="1" sz="3000">
              <a:latin typeface="Oswald"/>
              <a:ea typeface="Oswald"/>
              <a:cs typeface="Oswald"/>
              <a:sym typeface="Oswald"/>
            </a:endParaRPr>
          </a:p>
        </p:txBody>
      </p:sp>
      <p:pic>
        <p:nvPicPr>
          <p:cNvPr id="654" name="Google Shape;654;p107"/>
          <p:cNvPicPr preferRelativeResize="0"/>
          <p:nvPr/>
        </p:nvPicPr>
        <p:blipFill>
          <a:blip r:embed="rId3">
            <a:alphaModFix/>
          </a:blip>
          <a:stretch>
            <a:fillRect/>
          </a:stretch>
        </p:blipFill>
        <p:spPr>
          <a:xfrm>
            <a:off x="3581925" y="-1494725"/>
            <a:ext cx="5562075" cy="6414520"/>
          </a:xfrm>
          <a:prstGeom prst="rect">
            <a:avLst/>
          </a:prstGeom>
          <a:noFill/>
          <a:ln>
            <a:noFill/>
          </a:ln>
        </p:spPr>
      </p:pic>
      <p:sp>
        <p:nvSpPr>
          <p:cNvPr id="655" name="Google Shape;655;p107"/>
          <p:cNvSpPr/>
          <p:nvPr/>
        </p:nvSpPr>
        <p:spPr>
          <a:xfrm>
            <a:off x="132925" y="1130000"/>
            <a:ext cx="3623400" cy="37347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07"/>
          <p:cNvSpPr txBox="1"/>
          <p:nvPr/>
        </p:nvSpPr>
        <p:spPr>
          <a:xfrm>
            <a:off x="286975" y="1130000"/>
            <a:ext cx="3315300" cy="7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u="sng">
                <a:solidFill>
                  <a:schemeClr val="hlink"/>
                </a:solidFill>
                <a:hlinkClick r:id="rId4"/>
              </a:rPr>
              <a:t>Change skins to personalize game play link</a:t>
            </a:r>
            <a:endParaRPr b="1" sz="1900"/>
          </a:p>
          <a:p>
            <a:pPr indent="0" lvl="0" marL="0" rtl="0" algn="l">
              <a:spcBef>
                <a:spcPts val="0"/>
              </a:spcBef>
              <a:spcAft>
                <a:spcPts val="0"/>
              </a:spcAft>
              <a:buClr>
                <a:schemeClr val="dk1"/>
              </a:buClr>
              <a:buSzPts val="1100"/>
              <a:buFont typeface="Arial"/>
              <a:buNone/>
            </a:pPr>
            <a:r>
              <a:rPr b="1" lang="en" sz="1900"/>
              <a:t>Minecraft Education Edition allows for the changing of skins. Changing skins allows you to customize the player and choose an avatar. Your avatar can closely match your identity or your skin can fit into the world you create.</a:t>
            </a:r>
            <a:endParaRPr b="1" sz="2400"/>
          </a:p>
        </p:txBody>
      </p:sp>
      <p:pic>
        <p:nvPicPr>
          <p:cNvPr id="657" name="Google Shape;657;p107">
            <a:hlinkClick r:id="rId5"/>
          </p:cNvPr>
          <p:cNvPicPr preferRelativeResize="0"/>
          <p:nvPr/>
        </p:nvPicPr>
        <p:blipFill>
          <a:blip r:embed="rId6">
            <a:alphaModFix/>
          </a:blip>
          <a:stretch>
            <a:fillRect/>
          </a:stretch>
        </p:blipFill>
        <p:spPr>
          <a:xfrm>
            <a:off x="4224775" y="1340425"/>
            <a:ext cx="3448900" cy="2914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661" name="Shape 661"/>
        <p:cNvGrpSpPr/>
        <p:nvPr/>
      </p:nvGrpSpPr>
      <p:grpSpPr>
        <a:xfrm>
          <a:off x="0" y="0"/>
          <a:ext cx="0" cy="0"/>
          <a:chOff x="0" y="0"/>
          <a:chExt cx="0" cy="0"/>
        </a:xfrm>
      </p:grpSpPr>
      <p:sp>
        <p:nvSpPr>
          <p:cNvPr id="662" name="Google Shape;662;p108"/>
          <p:cNvSpPr/>
          <p:nvPr/>
        </p:nvSpPr>
        <p:spPr>
          <a:xfrm>
            <a:off x="567675" y="392900"/>
            <a:ext cx="1941300" cy="625200"/>
          </a:xfrm>
          <a:prstGeom prst="flowChartAlternateProcess">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08"/>
          <p:cNvSpPr txBox="1"/>
          <p:nvPr/>
        </p:nvSpPr>
        <p:spPr>
          <a:xfrm>
            <a:off x="567675" y="392900"/>
            <a:ext cx="2016900" cy="7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Oswald"/>
                <a:ea typeface="Oswald"/>
                <a:cs typeface="Oswald"/>
                <a:sym typeface="Oswald"/>
              </a:rPr>
              <a:t>Wednesday</a:t>
            </a:r>
            <a:endParaRPr b="1" sz="3000">
              <a:solidFill>
                <a:schemeClr val="dk1"/>
              </a:solidFill>
              <a:latin typeface="Oswald"/>
              <a:ea typeface="Oswald"/>
              <a:cs typeface="Oswald"/>
              <a:sym typeface="Oswald"/>
            </a:endParaRPr>
          </a:p>
        </p:txBody>
      </p:sp>
      <p:sp>
        <p:nvSpPr>
          <p:cNvPr id="664" name="Google Shape;664;p108"/>
          <p:cNvSpPr/>
          <p:nvPr/>
        </p:nvSpPr>
        <p:spPr>
          <a:xfrm>
            <a:off x="209650" y="1130000"/>
            <a:ext cx="2969700" cy="35994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t>HOW TO PLAY 1</a:t>
            </a:r>
            <a:endParaRPr b="1" sz="2000"/>
          </a:p>
          <a:p>
            <a:pPr indent="0" lvl="0" marL="0" rtl="0" algn="l">
              <a:spcBef>
                <a:spcPts val="0"/>
              </a:spcBef>
              <a:spcAft>
                <a:spcPts val="0"/>
              </a:spcAft>
              <a:buClr>
                <a:schemeClr val="dk1"/>
              </a:buClr>
              <a:buSzPts val="1100"/>
              <a:buFont typeface="Arial"/>
              <a:buNone/>
            </a:pPr>
            <a:r>
              <a:t/>
            </a:r>
            <a:endParaRPr sz="2100"/>
          </a:p>
          <a:p>
            <a:pPr indent="0" lvl="0" marL="0" rtl="0" algn="just">
              <a:spcBef>
                <a:spcPts val="0"/>
              </a:spcBef>
              <a:spcAft>
                <a:spcPts val="0"/>
              </a:spcAft>
              <a:buClr>
                <a:schemeClr val="dk1"/>
              </a:buClr>
              <a:buSzPts val="1100"/>
              <a:buFont typeface="Arial"/>
              <a:buNone/>
            </a:pPr>
            <a:r>
              <a:rPr b="1" lang="en" sz="2100"/>
              <a:t>These worlds and activities have created as an introductory experience for learning how to use Minecraft Education</a:t>
            </a:r>
            <a:endParaRPr b="1" sz="2100"/>
          </a:p>
          <a:p>
            <a:pPr indent="0" lvl="0" marL="0" rtl="0" algn="l">
              <a:spcBef>
                <a:spcPts val="0"/>
              </a:spcBef>
              <a:spcAft>
                <a:spcPts val="0"/>
              </a:spcAft>
              <a:buClr>
                <a:schemeClr val="dk1"/>
              </a:buClr>
              <a:buSzPts val="1100"/>
              <a:buFont typeface="Arial"/>
              <a:buNone/>
            </a:pPr>
            <a:r>
              <a:t/>
            </a:r>
            <a:endParaRPr/>
          </a:p>
        </p:txBody>
      </p:sp>
      <p:sp>
        <p:nvSpPr>
          <p:cNvPr id="665" name="Google Shape;665;p108"/>
          <p:cNvSpPr txBox="1"/>
          <p:nvPr/>
        </p:nvSpPr>
        <p:spPr>
          <a:xfrm>
            <a:off x="4934300" y="1610263"/>
            <a:ext cx="23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66" name="Google Shape;666;p108"/>
          <p:cNvSpPr txBox="1"/>
          <p:nvPr/>
        </p:nvSpPr>
        <p:spPr>
          <a:xfrm>
            <a:off x="4934300" y="1553410"/>
            <a:ext cx="2309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667" name="Google Shape;667;p108">
            <a:hlinkClick r:id="rId3"/>
          </p:cNvPr>
          <p:cNvPicPr preferRelativeResize="0"/>
          <p:nvPr/>
        </p:nvPicPr>
        <p:blipFill>
          <a:blip r:embed="rId4">
            <a:alphaModFix/>
          </a:blip>
          <a:stretch>
            <a:fillRect/>
          </a:stretch>
        </p:blipFill>
        <p:spPr>
          <a:xfrm>
            <a:off x="3462388" y="392910"/>
            <a:ext cx="2530972" cy="2023190"/>
          </a:xfrm>
          <a:prstGeom prst="rect">
            <a:avLst/>
          </a:prstGeom>
          <a:noFill/>
          <a:ln>
            <a:noFill/>
          </a:ln>
        </p:spPr>
      </p:pic>
      <p:pic>
        <p:nvPicPr>
          <p:cNvPr id="668" name="Google Shape;668;p108">
            <a:hlinkClick r:id="rId5"/>
          </p:cNvPr>
          <p:cNvPicPr preferRelativeResize="0"/>
          <p:nvPr/>
        </p:nvPicPr>
        <p:blipFill>
          <a:blip r:embed="rId6">
            <a:alphaModFix/>
          </a:blip>
          <a:stretch>
            <a:fillRect/>
          </a:stretch>
        </p:blipFill>
        <p:spPr>
          <a:xfrm>
            <a:off x="6276400" y="392910"/>
            <a:ext cx="2524941" cy="2023190"/>
          </a:xfrm>
          <a:prstGeom prst="rect">
            <a:avLst/>
          </a:prstGeom>
          <a:noFill/>
          <a:ln>
            <a:noFill/>
          </a:ln>
        </p:spPr>
      </p:pic>
      <p:pic>
        <p:nvPicPr>
          <p:cNvPr id="669" name="Google Shape;669;p108">
            <a:hlinkClick r:id="rId7"/>
          </p:cNvPr>
          <p:cNvPicPr preferRelativeResize="0"/>
          <p:nvPr/>
        </p:nvPicPr>
        <p:blipFill>
          <a:blip r:embed="rId8">
            <a:alphaModFix/>
          </a:blip>
          <a:stretch>
            <a:fillRect/>
          </a:stretch>
        </p:blipFill>
        <p:spPr>
          <a:xfrm>
            <a:off x="3455225" y="2571760"/>
            <a:ext cx="2545304" cy="2023190"/>
          </a:xfrm>
          <a:prstGeom prst="rect">
            <a:avLst/>
          </a:prstGeom>
          <a:noFill/>
          <a:ln>
            <a:noFill/>
          </a:ln>
        </p:spPr>
      </p:pic>
      <p:pic>
        <p:nvPicPr>
          <p:cNvPr id="670" name="Google Shape;670;p108">
            <a:hlinkClick r:id="rId9"/>
          </p:cNvPr>
          <p:cNvPicPr preferRelativeResize="0"/>
          <p:nvPr/>
        </p:nvPicPr>
        <p:blipFill>
          <a:blip r:embed="rId10">
            <a:alphaModFix/>
          </a:blip>
          <a:stretch>
            <a:fillRect/>
          </a:stretch>
        </p:blipFill>
        <p:spPr>
          <a:xfrm>
            <a:off x="6276404" y="2571760"/>
            <a:ext cx="2479786" cy="202319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674" name="Shape 674"/>
        <p:cNvGrpSpPr/>
        <p:nvPr/>
      </p:nvGrpSpPr>
      <p:grpSpPr>
        <a:xfrm>
          <a:off x="0" y="0"/>
          <a:ext cx="0" cy="0"/>
          <a:chOff x="0" y="0"/>
          <a:chExt cx="0" cy="0"/>
        </a:xfrm>
      </p:grpSpPr>
      <p:sp>
        <p:nvSpPr>
          <p:cNvPr id="675" name="Google Shape;675;p109"/>
          <p:cNvSpPr/>
          <p:nvPr/>
        </p:nvSpPr>
        <p:spPr>
          <a:xfrm>
            <a:off x="567675" y="392900"/>
            <a:ext cx="1941300" cy="625200"/>
          </a:xfrm>
          <a:prstGeom prst="flowChartAlternateProcess">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09"/>
          <p:cNvSpPr txBox="1"/>
          <p:nvPr/>
        </p:nvSpPr>
        <p:spPr>
          <a:xfrm>
            <a:off x="567675" y="392900"/>
            <a:ext cx="2016900" cy="7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Oswald"/>
                <a:ea typeface="Oswald"/>
                <a:cs typeface="Oswald"/>
                <a:sym typeface="Oswald"/>
              </a:rPr>
              <a:t>Wednesday</a:t>
            </a:r>
            <a:endParaRPr b="1" sz="3000">
              <a:solidFill>
                <a:schemeClr val="dk1"/>
              </a:solidFill>
              <a:latin typeface="Oswald"/>
              <a:ea typeface="Oswald"/>
              <a:cs typeface="Oswald"/>
              <a:sym typeface="Oswald"/>
            </a:endParaRPr>
          </a:p>
        </p:txBody>
      </p:sp>
      <p:sp>
        <p:nvSpPr>
          <p:cNvPr id="677" name="Google Shape;677;p109"/>
          <p:cNvSpPr/>
          <p:nvPr/>
        </p:nvSpPr>
        <p:spPr>
          <a:xfrm>
            <a:off x="209650" y="1130000"/>
            <a:ext cx="2969700" cy="35994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t>HOW TO PLAY 2</a:t>
            </a:r>
            <a:endParaRPr b="1" sz="2000"/>
          </a:p>
          <a:p>
            <a:pPr indent="0" lvl="0" marL="0" rtl="0" algn="l">
              <a:spcBef>
                <a:spcPts val="0"/>
              </a:spcBef>
              <a:spcAft>
                <a:spcPts val="0"/>
              </a:spcAft>
              <a:buNone/>
            </a:pPr>
            <a:r>
              <a:t/>
            </a:r>
            <a:endParaRPr sz="2100"/>
          </a:p>
          <a:p>
            <a:pPr indent="0" lvl="0" marL="0" rtl="0" algn="just">
              <a:spcBef>
                <a:spcPts val="0"/>
              </a:spcBef>
              <a:spcAft>
                <a:spcPts val="0"/>
              </a:spcAft>
              <a:buNone/>
            </a:pPr>
            <a:r>
              <a:rPr b="1" lang="en" sz="2100"/>
              <a:t>These worlds and activities have created as an introductory experience for learning how to use Minecraft Education</a:t>
            </a:r>
            <a:endParaRPr b="1" sz="2100"/>
          </a:p>
          <a:p>
            <a:pPr indent="0" lvl="0" marL="0" rtl="0" algn="l">
              <a:spcBef>
                <a:spcPts val="0"/>
              </a:spcBef>
              <a:spcAft>
                <a:spcPts val="0"/>
              </a:spcAft>
              <a:buNone/>
            </a:pPr>
            <a:r>
              <a:t/>
            </a:r>
            <a:endParaRPr/>
          </a:p>
        </p:txBody>
      </p:sp>
      <p:sp>
        <p:nvSpPr>
          <p:cNvPr id="678" name="Google Shape;678;p109"/>
          <p:cNvSpPr txBox="1"/>
          <p:nvPr/>
        </p:nvSpPr>
        <p:spPr>
          <a:xfrm>
            <a:off x="4934300" y="1610263"/>
            <a:ext cx="23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79" name="Google Shape;679;p109"/>
          <p:cNvSpPr txBox="1"/>
          <p:nvPr/>
        </p:nvSpPr>
        <p:spPr>
          <a:xfrm>
            <a:off x="4934300" y="1553410"/>
            <a:ext cx="2309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680" name="Google Shape;680;p109">
            <a:hlinkClick r:id="rId3"/>
          </p:cNvPr>
          <p:cNvPicPr preferRelativeResize="0"/>
          <p:nvPr/>
        </p:nvPicPr>
        <p:blipFill>
          <a:blip r:embed="rId4">
            <a:alphaModFix/>
          </a:blip>
          <a:stretch>
            <a:fillRect/>
          </a:stretch>
        </p:blipFill>
        <p:spPr>
          <a:xfrm>
            <a:off x="3394075" y="277550"/>
            <a:ext cx="3261275" cy="2294200"/>
          </a:xfrm>
          <a:prstGeom prst="rect">
            <a:avLst/>
          </a:prstGeom>
          <a:noFill/>
          <a:ln>
            <a:noFill/>
          </a:ln>
        </p:spPr>
      </p:pic>
      <p:pic>
        <p:nvPicPr>
          <p:cNvPr id="681" name="Google Shape;681;p109">
            <a:hlinkClick r:id="rId5"/>
          </p:cNvPr>
          <p:cNvPicPr preferRelativeResize="0"/>
          <p:nvPr/>
        </p:nvPicPr>
        <p:blipFill>
          <a:blip r:embed="rId6">
            <a:alphaModFix/>
          </a:blip>
          <a:stretch>
            <a:fillRect/>
          </a:stretch>
        </p:blipFill>
        <p:spPr>
          <a:xfrm>
            <a:off x="5435925" y="2690800"/>
            <a:ext cx="3261275" cy="22656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685" name="Shape 685"/>
        <p:cNvGrpSpPr/>
        <p:nvPr/>
      </p:nvGrpSpPr>
      <p:grpSpPr>
        <a:xfrm>
          <a:off x="0" y="0"/>
          <a:ext cx="0" cy="0"/>
          <a:chOff x="0" y="0"/>
          <a:chExt cx="0" cy="0"/>
        </a:xfrm>
      </p:grpSpPr>
      <p:sp>
        <p:nvSpPr>
          <p:cNvPr id="686" name="Google Shape;686;p110"/>
          <p:cNvSpPr/>
          <p:nvPr/>
        </p:nvSpPr>
        <p:spPr>
          <a:xfrm>
            <a:off x="206725" y="296400"/>
            <a:ext cx="1941300" cy="625200"/>
          </a:xfrm>
          <a:prstGeom prst="flowChartAlternate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10"/>
          <p:cNvSpPr txBox="1"/>
          <p:nvPr/>
        </p:nvSpPr>
        <p:spPr>
          <a:xfrm>
            <a:off x="206725" y="240450"/>
            <a:ext cx="1941300" cy="7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Oswald"/>
                <a:ea typeface="Oswald"/>
                <a:cs typeface="Oswald"/>
                <a:sym typeface="Oswald"/>
              </a:rPr>
              <a:t>Wednesday</a:t>
            </a:r>
            <a:endParaRPr b="1" sz="3000">
              <a:latin typeface="Oswald"/>
              <a:ea typeface="Oswald"/>
              <a:cs typeface="Oswald"/>
              <a:sym typeface="Oswald"/>
            </a:endParaRPr>
          </a:p>
        </p:txBody>
      </p:sp>
      <p:sp>
        <p:nvSpPr>
          <p:cNvPr id="688" name="Google Shape;688;p110"/>
          <p:cNvSpPr/>
          <p:nvPr/>
        </p:nvSpPr>
        <p:spPr>
          <a:xfrm>
            <a:off x="1480250" y="921600"/>
            <a:ext cx="5793300" cy="4221600"/>
          </a:xfrm>
          <a:prstGeom prst="roundRect">
            <a:avLst>
              <a:gd fmla="val 16667" name="adj"/>
            </a:avLst>
          </a:prstGeom>
          <a:solidFill>
            <a:srgbClr val="FCE5CD"/>
          </a:solidFill>
          <a:ln cap="flat" cmpd="sng" w="9525">
            <a:solidFill>
              <a:srgbClr val="E8F6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9" name="Google Shape;689;p110">
            <a:hlinkClick r:id="rId3"/>
          </p:cNvPr>
          <p:cNvPicPr preferRelativeResize="0"/>
          <p:nvPr/>
        </p:nvPicPr>
        <p:blipFill>
          <a:blip r:embed="rId4">
            <a:alphaModFix/>
          </a:blip>
          <a:stretch>
            <a:fillRect/>
          </a:stretch>
        </p:blipFill>
        <p:spPr>
          <a:xfrm>
            <a:off x="2346498" y="1089025"/>
            <a:ext cx="4237450" cy="3934250"/>
          </a:xfrm>
          <a:prstGeom prst="rect">
            <a:avLst/>
          </a:prstGeom>
          <a:noFill/>
          <a:ln>
            <a:noFill/>
          </a:ln>
        </p:spPr>
      </p:pic>
      <p:sp>
        <p:nvSpPr>
          <p:cNvPr id="690" name="Google Shape;690;p110"/>
          <p:cNvSpPr txBox="1"/>
          <p:nvPr/>
        </p:nvSpPr>
        <p:spPr>
          <a:xfrm>
            <a:off x="2541925" y="355700"/>
            <a:ext cx="4576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t>Project 5- Minecraft Build Challenge</a:t>
            </a:r>
            <a:endParaRPr b="1" sz="19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694" name="Shape 694"/>
        <p:cNvGrpSpPr/>
        <p:nvPr/>
      </p:nvGrpSpPr>
      <p:grpSpPr>
        <a:xfrm>
          <a:off x="0" y="0"/>
          <a:ext cx="0" cy="0"/>
          <a:chOff x="0" y="0"/>
          <a:chExt cx="0" cy="0"/>
        </a:xfrm>
      </p:grpSpPr>
      <p:sp>
        <p:nvSpPr>
          <p:cNvPr id="695" name="Google Shape;695;p111"/>
          <p:cNvSpPr/>
          <p:nvPr/>
        </p:nvSpPr>
        <p:spPr>
          <a:xfrm>
            <a:off x="487475" y="422325"/>
            <a:ext cx="2153100" cy="705300"/>
          </a:xfrm>
          <a:prstGeom prst="roundRect">
            <a:avLst>
              <a:gd fmla="val 16667" name="adj"/>
            </a:avLst>
          </a:prstGeom>
          <a:solidFill>
            <a:srgbClr val="EA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11"/>
          <p:cNvSpPr txBox="1"/>
          <p:nvPr/>
        </p:nvSpPr>
        <p:spPr>
          <a:xfrm>
            <a:off x="583225" y="406425"/>
            <a:ext cx="6317100" cy="7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Oswald"/>
                <a:ea typeface="Oswald"/>
                <a:cs typeface="Oswald"/>
                <a:sym typeface="Oswald"/>
              </a:rPr>
              <a:t>Thursday</a:t>
            </a:r>
            <a:endParaRPr b="1" sz="3000">
              <a:latin typeface="Oswald"/>
              <a:ea typeface="Oswald"/>
              <a:cs typeface="Oswald"/>
              <a:sym typeface="Oswald"/>
            </a:endParaRPr>
          </a:p>
        </p:txBody>
      </p:sp>
      <p:sp>
        <p:nvSpPr>
          <p:cNvPr id="697" name="Google Shape;697;p111"/>
          <p:cNvSpPr/>
          <p:nvPr/>
        </p:nvSpPr>
        <p:spPr>
          <a:xfrm>
            <a:off x="219900" y="1227575"/>
            <a:ext cx="3459600" cy="36801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pic>
        <p:nvPicPr>
          <p:cNvPr id="698" name="Google Shape;698;p111"/>
          <p:cNvPicPr preferRelativeResize="0"/>
          <p:nvPr/>
        </p:nvPicPr>
        <p:blipFill>
          <a:blip r:embed="rId3">
            <a:alphaModFix/>
          </a:blip>
          <a:stretch>
            <a:fillRect/>
          </a:stretch>
        </p:blipFill>
        <p:spPr>
          <a:xfrm>
            <a:off x="3440725" y="4051325"/>
            <a:ext cx="2857500" cy="856500"/>
          </a:xfrm>
          <a:prstGeom prst="rect">
            <a:avLst/>
          </a:prstGeom>
          <a:noFill/>
          <a:ln>
            <a:noFill/>
          </a:ln>
        </p:spPr>
      </p:pic>
      <p:sp>
        <p:nvSpPr>
          <p:cNvPr id="699" name="Google Shape;699;p111"/>
          <p:cNvSpPr txBox="1"/>
          <p:nvPr/>
        </p:nvSpPr>
        <p:spPr>
          <a:xfrm>
            <a:off x="520950" y="1359125"/>
            <a:ext cx="2857500" cy="3417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b="1" lang="en"/>
              <a:t>Understand the importance and benefits of computer science in all aspects of life.</a:t>
            </a:r>
            <a:endParaRPr b="1"/>
          </a:p>
          <a:p>
            <a:pPr indent="0" lvl="0" marL="0" rtl="0" algn="just">
              <a:spcBef>
                <a:spcPts val="0"/>
              </a:spcBef>
              <a:spcAft>
                <a:spcPts val="0"/>
              </a:spcAft>
              <a:buClr>
                <a:schemeClr val="dk1"/>
              </a:buClr>
              <a:buSzPts val="1100"/>
              <a:buFont typeface="Arial"/>
              <a:buNone/>
            </a:pPr>
            <a:r>
              <a:rPr b="1" lang="en"/>
              <a:t>Analyze and solve problems using algorithmic thinking and problem decomposition.</a:t>
            </a:r>
            <a:endParaRPr b="1"/>
          </a:p>
          <a:p>
            <a:pPr indent="0" lvl="0" marL="0" rtl="0" algn="just">
              <a:spcBef>
                <a:spcPts val="0"/>
              </a:spcBef>
              <a:spcAft>
                <a:spcPts val="0"/>
              </a:spcAft>
              <a:buClr>
                <a:schemeClr val="dk1"/>
              </a:buClr>
              <a:buSzPts val="1100"/>
              <a:buFont typeface="Arial"/>
              <a:buNone/>
            </a:pPr>
            <a:r>
              <a:rPr b="1" lang="en"/>
              <a:t>Practice computer science concepts such as sequences, events, loops and debugging.</a:t>
            </a:r>
            <a:endParaRPr b="1"/>
          </a:p>
          <a:p>
            <a:pPr indent="0" lvl="0" marL="0" rtl="0" algn="just">
              <a:spcBef>
                <a:spcPts val="0"/>
              </a:spcBef>
              <a:spcAft>
                <a:spcPts val="0"/>
              </a:spcAft>
              <a:buClr>
                <a:schemeClr val="dk1"/>
              </a:buClr>
              <a:buSzPts val="1100"/>
              <a:buFont typeface="Arial"/>
              <a:buNone/>
            </a:pPr>
            <a:r>
              <a:rPr b="1" lang="en"/>
              <a:t>Create coding solutions to successfully complete a task or solve a problem.</a:t>
            </a:r>
            <a:endParaRPr b="1"/>
          </a:p>
          <a:p>
            <a:pPr indent="0" lvl="0" marL="0" rtl="0" algn="just">
              <a:spcBef>
                <a:spcPts val="0"/>
              </a:spcBef>
              <a:spcAft>
                <a:spcPts val="0"/>
              </a:spcAft>
              <a:buClr>
                <a:schemeClr val="dk1"/>
              </a:buClr>
              <a:buSzPts val="1100"/>
              <a:buFont typeface="Arial"/>
              <a:buNone/>
            </a:pPr>
            <a:r>
              <a:rPr b="1" lang="en"/>
              <a:t>Recognize the expanded career connections offered through computer science</a:t>
            </a:r>
            <a:r>
              <a:rPr lang="en"/>
              <a:t>.</a:t>
            </a:r>
            <a:endParaRPr/>
          </a:p>
        </p:txBody>
      </p:sp>
      <p:pic>
        <p:nvPicPr>
          <p:cNvPr id="700" name="Google Shape;700;p111">
            <a:hlinkClick r:id="rId4"/>
          </p:cNvPr>
          <p:cNvPicPr preferRelativeResize="0"/>
          <p:nvPr/>
        </p:nvPicPr>
        <p:blipFill>
          <a:blip r:embed="rId5">
            <a:alphaModFix/>
          </a:blip>
          <a:stretch>
            <a:fillRect/>
          </a:stretch>
        </p:blipFill>
        <p:spPr>
          <a:xfrm>
            <a:off x="3900900" y="505125"/>
            <a:ext cx="4795450" cy="3193550"/>
          </a:xfrm>
          <a:prstGeom prst="rect">
            <a:avLst/>
          </a:prstGeom>
          <a:noFill/>
          <a:ln>
            <a:noFill/>
          </a:ln>
        </p:spPr>
      </p:pic>
      <p:sp>
        <p:nvSpPr>
          <p:cNvPr id="701" name="Google Shape;701;p111"/>
          <p:cNvSpPr txBox="1"/>
          <p:nvPr/>
        </p:nvSpPr>
        <p:spPr>
          <a:xfrm>
            <a:off x="3825900" y="52050"/>
            <a:ext cx="4870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t>Minecraft Hour of Code Video</a:t>
            </a:r>
            <a:endParaRPr b="1" sz="1700"/>
          </a:p>
        </p:txBody>
      </p:sp>
      <p:sp>
        <p:nvSpPr>
          <p:cNvPr id="702" name="Google Shape;702;p111"/>
          <p:cNvSpPr txBox="1"/>
          <p:nvPr/>
        </p:nvSpPr>
        <p:spPr>
          <a:xfrm>
            <a:off x="6499400" y="4224625"/>
            <a:ext cx="219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0000FF"/>
                </a:solidFill>
                <a:hlinkClick r:id="rId6">
                  <a:extLst>
                    <a:ext uri="{A12FA001-AC4F-418D-AE19-62706E023703}">
                      <ahyp:hlinkClr val="tx"/>
                    </a:ext>
                  </a:extLst>
                </a:hlinkClick>
              </a:rPr>
              <a:t>Minecraft Hour of Code</a:t>
            </a:r>
            <a:endParaRPr b="1">
              <a:solidFill>
                <a:srgbClr val="0000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94"/>
          <p:cNvSpPr txBox="1"/>
          <p:nvPr/>
        </p:nvSpPr>
        <p:spPr>
          <a:xfrm>
            <a:off x="703400" y="307750"/>
            <a:ext cx="3971100" cy="8004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t>School Activities</a:t>
            </a:r>
            <a:endParaRPr sz="4000"/>
          </a:p>
        </p:txBody>
      </p:sp>
      <p:pic>
        <p:nvPicPr>
          <p:cNvPr id="541" name="Google Shape;541;p94" title="IMG_4405.MOV">
            <a:hlinkClick r:id="rId3"/>
          </p:cNvPr>
          <p:cNvPicPr preferRelativeResize="0"/>
          <p:nvPr/>
        </p:nvPicPr>
        <p:blipFill>
          <a:blip r:embed="rId4">
            <a:alphaModFix/>
          </a:blip>
          <a:stretch>
            <a:fillRect/>
          </a:stretch>
        </p:blipFill>
        <p:spPr>
          <a:xfrm>
            <a:off x="337050" y="1435798"/>
            <a:ext cx="1210475" cy="2151912"/>
          </a:xfrm>
          <a:prstGeom prst="rect">
            <a:avLst/>
          </a:prstGeom>
          <a:noFill/>
          <a:ln>
            <a:noFill/>
          </a:ln>
        </p:spPr>
      </p:pic>
      <p:pic>
        <p:nvPicPr>
          <p:cNvPr id="542" name="Google Shape;542;p94" title="IMG_4433.MOV">
            <a:hlinkClick r:id="rId5"/>
          </p:cNvPr>
          <p:cNvPicPr preferRelativeResize="0"/>
          <p:nvPr/>
        </p:nvPicPr>
        <p:blipFill>
          <a:blip r:embed="rId6">
            <a:alphaModFix/>
          </a:blip>
          <a:stretch>
            <a:fillRect/>
          </a:stretch>
        </p:blipFill>
        <p:spPr>
          <a:xfrm>
            <a:off x="1676325" y="1495775"/>
            <a:ext cx="1210475" cy="2151950"/>
          </a:xfrm>
          <a:prstGeom prst="rect">
            <a:avLst/>
          </a:prstGeom>
          <a:noFill/>
          <a:ln>
            <a:noFill/>
          </a:ln>
        </p:spPr>
      </p:pic>
      <p:pic>
        <p:nvPicPr>
          <p:cNvPr id="543" name="Google Shape;543;p94" title="IMG_4408.MOV">
            <a:hlinkClick r:id="rId7"/>
          </p:cNvPr>
          <p:cNvPicPr preferRelativeResize="0"/>
          <p:nvPr/>
        </p:nvPicPr>
        <p:blipFill>
          <a:blip r:embed="rId8">
            <a:alphaModFix/>
          </a:blip>
          <a:stretch>
            <a:fillRect/>
          </a:stretch>
        </p:blipFill>
        <p:spPr>
          <a:xfrm>
            <a:off x="3156350" y="1495775"/>
            <a:ext cx="1210475" cy="2151946"/>
          </a:xfrm>
          <a:prstGeom prst="rect">
            <a:avLst/>
          </a:prstGeom>
          <a:noFill/>
          <a:ln>
            <a:noFill/>
          </a:ln>
        </p:spPr>
      </p:pic>
      <p:pic>
        <p:nvPicPr>
          <p:cNvPr id="544" name="Google Shape;544;p94"/>
          <p:cNvPicPr preferRelativeResize="0"/>
          <p:nvPr/>
        </p:nvPicPr>
        <p:blipFill>
          <a:blip r:embed="rId9">
            <a:alphaModFix/>
          </a:blip>
          <a:stretch>
            <a:fillRect/>
          </a:stretch>
        </p:blipFill>
        <p:spPr>
          <a:xfrm>
            <a:off x="4988150" y="419850"/>
            <a:ext cx="2869207" cy="2151901"/>
          </a:xfrm>
          <a:prstGeom prst="rect">
            <a:avLst/>
          </a:prstGeom>
          <a:noFill/>
          <a:ln>
            <a:noFill/>
          </a:ln>
        </p:spPr>
      </p:pic>
      <p:pic>
        <p:nvPicPr>
          <p:cNvPr id="545" name="Google Shape;545;p94"/>
          <p:cNvPicPr preferRelativeResize="0"/>
          <p:nvPr/>
        </p:nvPicPr>
        <p:blipFill>
          <a:blip r:embed="rId10">
            <a:alphaModFix/>
          </a:blip>
          <a:stretch>
            <a:fillRect/>
          </a:stretch>
        </p:blipFill>
        <p:spPr>
          <a:xfrm>
            <a:off x="4519225" y="2724150"/>
            <a:ext cx="2221548" cy="1666176"/>
          </a:xfrm>
          <a:prstGeom prst="rect">
            <a:avLst/>
          </a:prstGeom>
          <a:noFill/>
          <a:ln>
            <a:noFill/>
          </a:ln>
        </p:spPr>
      </p:pic>
      <p:pic>
        <p:nvPicPr>
          <p:cNvPr id="546" name="Google Shape;546;p94"/>
          <p:cNvPicPr preferRelativeResize="0"/>
          <p:nvPr/>
        </p:nvPicPr>
        <p:blipFill>
          <a:blip r:embed="rId11">
            <a:alphaModFix/>
          </a:blip>
          <a:stretch>
            <a:fillRect/>
          </a:stretch>
        </p:blipFill>
        <p:spPr>
          <a:xfrm>
            <a:off x="6828700" y="2784225"/>
            <a:ext cx="2221548" cy="16661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706" name="Shape 706"/>
        <p:cNvGrpSpPr/>
        <p:nvPr/>
      </p:nvGrpSpPr>
      <p:grpSpPr>
        <a:xfrm>
          <a:off x="0" y="0"/>
          <a:ext cx="0" cy="0"/>
          <a:chOff x="0" y="0"/>
          <a:chExt cx="0" cy="0"/>
        </a:xfrm>
      </p:grpSpPr>
      <p:sp>
        <p:nvSpPr>
          <p:cNvPr id="707" name="Google Shape;707;p112"/>
          <p:cNvSpPr/>
          <p:nvPr/>
        </p:nvSpPr>
        <p:spPr>
          <a:xfrm>
            <a:off x="1137975" y="162600"/>
            <a:ext cx="1941300" cy="625200"/>
          </a:xfrm>
          <a:prstGeom prst="flowChartAlternateProcess">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12"/>
          <p:cNvSpPr txBox="1"/>
          <p:nvPr/>
        </p:nvSpPr>
        <p:spPr>
          <a:xfrm>
            <a:off x="1137975" y="106650"/>
            <a:ext cx="1765800" cy="7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Oswald"/>
                <a:ea typeface="Oswald"/>
                <a:cs typeface="Oswald"/>
                <a:sym typeface="Oswald"/>
              </a:rPr>
              <a:t>Thursday</a:t>
            </a:r>
            <a:endParaRPr b="1" sz="3000">
              <a:latin typeface="Oswald"/>
              <a:ea typeface="Oswald"/>
              <a:cs typeface="Oswald"/>
              <a:sym typeface="Oswald"/>
            </a:endParaRPr>
          </a:p>
        </p:txBody>
      </p:sp>
      <p:sp>
        <p:nvSpPr>
          <p:cNvPr id="709" name="Google Shape;709;p112"/>
          <p:cNvSpPr txBox="1"/>
          <p:nvPr/>
        </p:nvSpPr>
        <p:spPr>
          <a:xfrm>
            <a:off x="4572000" y="0"/>
            <a:ext cx="4299000" cy="2272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chemeClr val="dk1"/>
                </a:solidFill>
              </a:rPr>
              <a:t>		 	 	 		</a:t>
            </a:r>
            <a:endParaRPr>
              <a:solidFill>
                <a:schemeClr val="dk1"/>
              </a:solidFill>
            </a:endParaRPr>
          </a:p>
          <a:p>
            <a:pPr indent="0" lvl="0" marL="0" rtl="0" algn="just">
              <a:spcBef>
                <a:spcPts val="0"/>
              </a:spcBef>
              <a:spcAft>
                <a:spcPts val="0"/>
              </a:spcAft>
              <a:buNone/>
            </a:pPr>
            <a:r>
              <a:t/>
            </a:r>
            <a:endParaRPr b="1" sz="1900">
              <a:solidFill>
                <a:schemeClr val="dk1"/>
              </a:solidFill>
            </a:endParaRPr>
          </a:p>
          <a:p>
            <a:pPr indent="0" lvl="0" marL="0" rtl="0" algn="just">
              <a:spcBef>
                <a:spcPts val="0"/>
              </a:spcBef>
              <a:spcAft>
                <a:spcPts val="0"/>
              </a:spcAft>
              <a:buNone/>
            </a:pPr>
            <a:r>
              <a:t/>
            </a:r>
            <a:endParaRPr b="1" sz="1900">
              <a:solidFill>
                <a:schemeClr val="dk1"/>
              </a:solidFill>
            </a:endParaRPr>
          </a:p>
          <a:p>
            <a:pPr indent="0" lvl="0" marL="0" rtl="0" algn="just">
              <a:spcBef>
                <a:spcPts val="0"/>
              </a:spcBef>
              <a:spcAft>
                <a:spcPts val="0"/>
              </a:spcAft>
              <a:buNone/>
            </a:pPr>
            <a:r>
              <a:t/>
            </a:r>
            <a:endParaRPr b="1" sz="1900">
              <a:solidFill>
                <a:schemeClr val="dk1"/>
              </a:solidFill>
            </a:endParaRPr>
          </a:p>
          <a:p>
            <a:pPr indent="0" lvl="0" marL="0" rtl="0" algn="just">
              <a:spcBef>
                <a:spcPts val="0"/>
              </a:spcBef>
              <a:spcAft>
                <a:spcPts val="0"/>
              </a:spcAft>
              <a:buNone/>
            </a:pPr>
            <a:r>
              <a:t/>
            </a:r>
            <a:endParaRPr b="1" sz="1900">
              <a:solidFill>
                <a:schemeClr val="dk1"/>
              </a:solidFill>
            </a:endParaRPr>
          </a:p>
          <a:p>
            <a:pPr indent="0" lvl="0" marL="0" rtl="0" algn="l">
              <a:lnSpc>
                <a:spcPct val="115000"/>
              </a:lnSpc>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p:txBody>
      </p:sp>
      <p:sp>
        <p:nvSpPr>
          <p:cNvPr id="710" name="Google Shape;710;p112"/>
          <p:cNvSpPr txBox="1"/>
          <p:nvPr/>
        </p:nvSpPr>
        <p:spPr>
          <a:xfrm>
            <a:off x="949125" y="4081725"/>
            <a:ext cx="300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11" name="Google Shape;711;p112"/>
          <p:cNvSpPr txBox="1"/>
          <p:nvPr/>
        </p:nvSpPr>
        <p:spPr>
          <a:xfrm>
            <a:off x="3189125" y="483050"/>
            <a:ext cx="37653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t>Prepping for Friday</a:t>
            </a:r>
            <a:endParaRPr b="1" sz="2700"/>
          </a:p>
        </p:txBody>
      </p:sp>
      <p:sp>
        <p:nvSpPr>
          <p:cNvPr id="712" name="Google Shape;712;p112"/>
          <p:cNvSpPr txBox="1"/>
          <p:nvPr/>
        </p:nvSpPr>
        <p:spPr>
          <a:xfrm>
            <a:off x="1023300" y="1416850"/>
            <a:ext cx="5365800" cy="554100"/>
          </a:xfrm>
          <a:prstGeom prst="rect">
            <a:avLst/>
          </a:prstGeom>
          <a:noFill/>
          <a:ln>
            <a:noFill/>
          </a:ln>
        </p:spPr>
        <p:txBody>
          <a:bodyPr anchorCtr="0" anchor="t" bIns="91425" lIns="91425" spcFirstLastPara="1" rIns="91425" wrap="square" tIns="91425">
            <a:spAutoFit/>
          </a:bodyPr>
          <a:lstStyle/>
          <a:p>
            <a:pPr indent="0" lvl="0" marL="914400" rtl="0" algn="l">
              <a:spcBef>
                <a:spcPts val="0"/>
              </a:spcBef>
              <a:spcAft>
                <a:spcPts val="0"/>
              </a:spcAft>
              <a:buNone/>
            </a:pPr>
            <a:r>
              <a:t/>
            </a:r>
            <a:endParaRPr sz="2400"/>
          </a:p>
        </p:txBody>
      </p:sp>
      <p:sp>
        <p:nvSpPr>
          <p:cNvPr id="713" name="Google Shape;713;p112"/>
          <p:cNvSpPr/>
          <p:nvPr/>
        </p:nvSpPr>
        <p:spPr>
          <a:xfrm>
            <a:off x="1055075" y="1281175"/>
            <a:ext cx="6933300" cy="3108600"/>
          </a:xfrm>
          <a:prstGeom prst="roundRect">
            <a:avLst>
              <a:gd fmla="val 16667" name="adj"/>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12"/>
          <p:cNvSpPr txBox="1"/>
          <p:nvPr/>
        </p:nvSpPr>
        <p:spPr>
          <a:xfrm>
            <a:off x="1563775" y="1582625"/>
            <a:ext cx="6085500" cy="261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400">
                <a:solidFill>
                  <a:schemeClr val="dk1"/>
                </a:solidFill>
              </a:rPr>
              <a:t>	Task:</a:t>
            </a:r>
            <a:endParaRPr sz="2400">
              <a:solidFill>
                <a:schemeClr val="dk1"/>
              </a:solidFill>
            </a:endParaRPr>
          </a:p>
          <a:p>
            <a:pPr indent="-381000" lvl="0" marL="457200" rtl="0" algn="l">
              <a:spcBef>
                <a:spcPts val="0"/>
              </a:spcBef>
              <a:spcAft>
                <a:spcPts val="0"/>
              </a:spcAft>
              <a:buClr>
                <a:schemeClr val="dk1"/>
              </a:buClr>
              <a:buSzPts val="2400"/>
              <a:buAutoNum type="arabicParenR"/>
            </a:pPr>
            <a:r>
              <a:rPr lang="en" sz="2400">
                <a:solidFill>
                  <a:schemeClr val="dk1"/>
                </a:solidFill>
              </a:rPr>
              <a:t>Create Free TinkerCad Educators Account.</a:t>
            </a:r>
            <a:endParaRPr sz="2400">
              <a:solidFill>
                <a:schemeClr val="dk1"/>
              </a:solidFill>
            </a:endParaRPr>
          </a:p>
          <a:p>
            <a:pPr indent="-381000" lvl="1" marL="914400" rtl="0" algn="l">
              <a:spcBef>
                <a:spcPts val="0"/>
              </a:spcBef>
              <a:spcAft>
                <a:spcPts val="0"/>
              </a:spcAft>
              <a:buClr>
                <a:schemeClr val="dk1"/>
              </a:buClr>
              <a:buSzPts val="2400"/>
              <a:buAutoNum type="alphaLcParenR"/>
            </a:pPr>
            <a:r>
              <a:rPr lang="en" sz="2400">
                <a:solidFill>
                  <a:schemeClr val="dk1"/>
                </a:solidFill>
              </a:rPr>
              <a:t>Go here: </a:t>
            </a:r>
            <a:endParaRPr sz="2400">
              <a:solidFill>
                <a:schemeClr val="dk1"/>
              </a:solidFill>
            </a:endParaRPr>
          </a:p>
          <a:p>
            <a:pPr indent="0" lvl="0" marL="914400" rtl="0" algn="l">
              <a:spcBef>
                <a:spcPts val="0"/>
              </a:spcBef>
              <a:spcAft>
                <a:spcPts val="0"/>
              </a:spcAft>
              <a:buNone/>
            </a:pPr>
            <a:r>
              <a:rPr lang="en" sz="2400" u="sng">
                <a:solidFill>
                  <a:srgbClr val="0000FF"/>
                </a:solidFill>
                <a:hlinkClick r:id="rId3">
                  <a:extLst>
                    <a:ext uri="{A12FA001-AC4F-418D-AE19-62706E023703}">
                      <ahyp:hlinkClr val="tx"/>
                    </a:ext>
                  </a:extLst>
                </a:hlinkClick>
              </a:rPr>
              <a:t>https://www.tinkercad.com/login</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0" lvl="0" marL="0" rtl="0" algn="l">
              <a:spcBef>
                <a:spcPts val="0"/>
              </a:spcBef>
              <a:spcAft>
                <a:spcPts val="0"/>
              </a:spcAft>
              <a:buNone/>
            </a:pPr>
            <a:r>
              <a:t/>
            </a:r>
            <a:endParaRPr/>
          </a:p>
        </p:txBody>
      </p:sp>
      <p:pic>
        <p:nvPicPr>
          <p:cNvPr id="715" name="Google Shape;715;p112"/>
          <p:cNvPicPr preferRelativeResize="0"/>
          <p:nvPr/>
        </p:nvPicPr>
        <p:blipFill>
          <a:blip r:embed="rId4">
            <a:alphaModFix/>
          </a:blip>
          <a:stretch>
            <a:fillRect/>
          </a:stretch>
        </p:blipFill>
        <p:spPr>
          <a:xfrm>
            <a:off x="6954425" y="1962138"/>
            <a:ext cx="2189575" cy="1642175"/>
          </a:xfrm>
          <a:prstGeom prst="rect">
            <a:avLst/>
          </a:prstGeom>
          <a:noFill/>
          <a:ln>
            <a:noFill/>
          </a:ln>
        </p:spPr>
      </p:pic>
      <p:pic>
        <p:nvPicPr>
          <p:cNvPr id="716" name="Google Shape;716;p112"/>
          <p:cNvPicPr preferRelativeResize="0"/>
          <p:nvPr/>
        </p:nvPicPr>
        <p:blipFill>
          <a:blip r:embed="rId5">
            <a:alphaModFix/>
          </a:blip>
          <a:stretch>
            <a:fillRect/>
          </a:stretch>
        </p:blipFill>
        <p:spPr>
          <a:xfrm>
            <a:off x="7106238" y="1206775"/>
            <a:ext cx="1885950" cy="590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20" name="Shape 720"/>
        <p:cNvGrpSpPr/>
        <p:nvPr/>
      </p:nvGrpSpPr>
      <p:grpSpPr>
        <a:xfrm>
          <a:off x="0" y="0"/>
          <a:ext cx="0" cy="0"/>
          <a:chOff x="0" y="0"/>
          <a:chExt cx="0" cy="0"/>
        </a:xfrm>
      </p:grpSpPr>
      <p:pic>
        <p:nvPicPr>
          <p:cNvPr id="721" name="Google Shape;721;p113"/>
          <p:cNvPicPr preferRelativeResize="0"/>
          <p:nvPr/>
        </p:nvPicPr>
        <p:blipFill>
          <a:blip r:embed="rId3">
            <a:alphaModFix/>
          </a:blip>
          <a:stretch>
            <a:fillRect/>
          </a:stretch>
        </p:blipFill>
        <p:spPr>
          <a:xfrm>
            <a:off x="152400" y="152400"/>
            <a:ext cx="1438475" cy="1587775"/>
          </a:xfrm>
          <a:prstGeom prst="rect">
            <a:avLst/>
          </a:prstGeom>
          <a:noFill/>
          <a:ln>
            <a:noFill/>
          </a:ln>
        </p:spPr>
      </p:pic>
      <p:pic>
        <p:nvPicPr>
          <p:cNvPr id="722" name="Google Shape;722;p113"/>
          <p:cNvPicPr preferRelativeResize="0"/>
          <p:nvPr/>
        </p:nvPicPr>
        <p:blipFill>
          <a:blip r:embed="rId4">
            <a:alphaModFix/>
          </a:blip>
          <a:stretch>
            <a:fillRect/>
          </a:stretch>
        </p:blipFill>
        <p:spPr>
          <a:xfrm>
            <a:off x="1723150" y="336375"/>
            <a:ext cx="2713200" cy="1526175"/>
          </a:xfrm>
          <a:prstGeom prst="rect">
            <a:avLst/>
          </a:prstGeom>
          <a:noFill/>
          <a:ln>
            <a:noFill/>
          </a:ln>
        </p:spPr>
      </p:pic>
      <p:pic>
        <p:nvPicPr>
          <p:cNvPr id="723" name="Google Shape;723;p113"/>
          <p:cNvPicPr preferRelativeResize="0"/>
          <p:nvPr/>
        </p:nvPicPr>
        <p:blipFill>
          <a:blip r:embed="rId5">
            <a:alphaModFix/>
          </a:blip>
          <a:stretch>
            <a:fillRect/>
          </a:stretch>
        </p:blipFill>
        <p:spPr>
          <a:xfrm>
            <a:off x="0" y="1862562"/>
            <a:ext cx="2521560" cy="1418375"/>
          </a:xfrm>
          <a:prstGeom prst="rect">
            <a:avLst/>
          </a:prstGeom>
          <a:noFill/>
          <a:ln>
            <a:noFill/>
          </a:ln>
        </p:spPr>
      </p:pic>
      <p:pic>
        <p:nvPicPr>
          <p:cNvPr id="724" name="Google Shape;724;p113"/>
          <p:cNvPicPr preferRelativeResize="0"/>
          <p:nvPr/>
        </p:nvPicPr>
        <p:blipFill>
          <a:blip r:embed="rId6">
            <a:alphaModFix/>
          </a:blip>
          <a:stretch>
            <a:fillRect/>
          </a:stretch>
        </p:blipFill>
        <p:spPr>
          <a:xfrm>
            <a:off x="4895024" y="390287"/>
            <a:ext cx="2521550" cy="1418375"/>
          </a:xfrm>
          <a:prstGeom prst="rect">
            <a:avLst/>
          </a:prstGeom>
          <a:noFill/>
          <a:ln>
            <a:noFill/>
          </a:ln>
        </p:spPr>
      </p:pic>
      <p:pic>
        <p:nvPicPr>
          <p:cNvPr id="725" name="Google Shape;725;p113"/>
          <p:cNvPicPr preferRelativeResize="0"/>
          <p:nvPr/>
        </p:nvPicPr>
        <p:blipFill>
          <a:blip r:embed="rId7">
            <a:alphaModFix/>
          </a:blip>
          <a:stretch>
            <a:fillRect/>
          </a:stretch>
        </p:blipFill>
        <p:spPr>
          <a:xfrm>
            <a:off x="2673951" y="2014950"/>
            <a:ext cx="2346427" cy="1319857"/>
          </a:xfrm>
          <a:prstGeom prst="rect">
            <a:avLst/>
          </a:prstGeom>
          <a:noFill/>
          <a:ln>
            <a:noFill/>
          </a:ln>
        </p:spPr>
      </p:pic>
      <p:pic>
        <p:nvPicPr>
          <p:cNvPr id="726" name="Google Shape;726;p113"/>
          <p:cNvPicPr preferRelativeResize="0"/>
          <p:nvPr/>
        </p:nvPicPr>
        <p:blipFill>
          <a:blip r:embed="rId8">
            <a:alphaModFix/>
          </a:blip>
          <a:stretch>
            <a:fillRect/>
          </a:stretch>
        </p:blipFill>
        <p:spPr>
          <a:xfrm>
            <a:off x="5649075" y="1961053"/>
            <a:ext cx="2346437" cy="1319876"/>
          </a:xfrm>
          <a:prstGeom prst="rect">
            <a:avLst/>
          </a:prstGeom>
          <a:noFill/>
          <a:ln>
            <a:noFill/>
          </a:ln>
        </p:spPr>
      </p:pic>
      <p:pic>
        <p:nvPicPr>
          <p:cNvPr id="727" name="Google Shape;727;p113"/>
          <p:cNvPicPr preferRelativeResize="0"/>
          <p:nvPr/>
        </p:nvPicPr>
        <p:blipFill>
          <a:blip r:embed="rId9">
            <a:alphaModFix/>
          </a:blip>
          <a:stretch>
            <a:fillRect/>
          </a:stretch>
        </p:blipFill>
        <p:spPr>
          <a:xfrm>
            <a:off x="657375" y="3673200"/>
            <a:ext cx="2346408" cy="1319849"/>
          </a:xfrm>
          <a:prstGeom prst="rect">
            <a:avLst/>
          </a:prstGeom>
          <a:noFill/>
          <a:ln>
            <a:noFill/>
          </a:ln>
        </p:spPr>
      </p:pic>
      <p:pic>
        <p:nvPicPr>
          <p:cNvPr id="728" name="Google Shape;728;p113"/>
          <p:cNvPicPr preferRelativeResize="0"/>
          <p:nvPr/>
        </p:nvPicPr>
        <p:blipFill>
          <a:blip r:embed="rId10">
            <a:alphaModFix/>
          </a:blip>
          <a:stretch>
            <a:fillRect/>
          </a:stretch>
        </p:blipFill>
        <p:spPr>
          <a:xfrm>
            <a:off x="4199300" y="3487200"/>
            <a:ext cx="3007752" cy="1691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732" name="Shape 732"/>
        <p:cNvGrpSpPr/>
        <p:nvPr/>
      </p:nvGrpSpPr>
      <p:grpSpPr>
        <a:xfrm>
          <a:off x="0" y="0"/>
          <a:ext cx="0" cy="0"/>
          <a:chOff x="0" y="0"/>
          <a:chExt cx="0" cy="0"/>
        </a:xfrm>
      </p:grpSpPr>
      <p:sp>
        <p:nvSpPr>
          <p:cNvPr id="733" name="Google Shape;733;p114"/>
          <p:cNvSpPr txBox="1"/>
          <p:nvPr>
            <p:ph idx="1" type="body"/>
          </p:nvPr>
        </p:nvSpPr>
        <p:spPr>
          <a:xfrm>
            <a:off x="3138350" y="1156175"/>
            <a:ext cx="3846900" cy="360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u="sng">
                <a:solidFill>
                  <a:schemeClr val="hlink"/>
                </a:solidFill>
                <a:hlinkClick r:id="rId3"/>
              </a:rPr>
              <a:t>Supercomputing Challenge Website</a:t>
            </a:r>
            <a:endParaRPr/>
          </a:p>
        </p:txBody>
      </p:sp>
      <p:pic>
        <p:nvPicPr>
          <p:cNvPr id="734" name="Google Shape;734;p114"/>
          <p:cNvPicPr preferRelativeResize="0"/>
          <p:nvPr/>
        </p:nvPicPr>
        <p:blipFill>
          <a:blip r:embed="rId4">
            <a:alphaModFix/>
          </a:blip>
          <a:stretch>
            <a:fillRect/>
          </a:stretch>
        </p:blipFill>
        <p:spPr>
          <a:xfrm>
            <a:off x="1406125" y="28650"/>
            <a:ext cx="6479002" cy="1127525"/>
          </a:xfrm>
          <a:prstGeom prst="rect">
            <a:avLst/>
          </a:prstGeom>
          <a:noFill/>
          <a:ln>
            <a:noFill/>
          </a:ln>
        </p:spPr>
      </p:pic>
      <p:pic>
        <p:nvPicPr>
          <p:cNvPr id="735" name="Google Shape;735;p114">
            <a:hlinkClick r:id="rId5"/>
          </p:cNvPr>
          <p:cNvPicPr preferRelativeResize="0"/>
          <p:nvPr/>
        </p:nvPicPr>
        <p:blipFill>
          <a:blip r:embed="rId6">
            <a:alphaModFix/>
          </a:blip>
          <a:stretch>
            <a:fillRect/>
          </a:stretch>
        </p:blipFill>
        <p:spPr>
          <a:xfrm>
            <a:off x="5243000" y="1647300"/>
            <a:ext cx="3771277" cy="3053899"/>
          </a:xfrm>
          <a:prstGeom prst="rect">
            <a:avLst/>
          </a:prstGeom>
          <a:noFill/>
          <a:ln>
            <a:noFill/>
          </a:ln>
        </p:spPr>
      </p:pic>
      <p:pic>
        <p:nvPicPr>
          <p:cNvPr id="736" name="Google Shape;736;p114"/>
          <p:cNvPicPr preferRelativeResize="0"/>
          <p:nvPr/>
        </p:nvPicPr>
        <p:blipFill>
          <a:blip r:embed="rId7">
            <a:alphaModFix/>
          </a:blip>
          <a:stretch>
            <a:fillRect/>
          </a:stretch>
        </p:blipFill>
        <p:spPr>
          <a:xfrm>
            <a:off x="691850" y="1605200"/>
            <a:ext cx="3167498" cy="3017449"/>
          </a:xfrm>
          <a:prstGeom prst="rect">
            <a:avLst/>
          </a:prstGeom>
          <a:noFill/>
          <a:ln>
            <a:noFill/>
          </a:ln>
        </p:spPr>
      </p:pic>
      <p:sp>
        <p:nvSpPr>
          <p:cNvPr id="737" name="Google Shape;737;p114"/>
          <p:cNvSpPr txBox="1"/>
          <p:nvPr/>
        </p:nvSpPr>
        <p:spPr>
          <a:xfrm>
            <a:off x="0" y="4527900"/>
            <a:ext cx="4609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8"/>
              </a:rPr>
              <a:t>https://docs.google.com/document/d/1MlP67i7wZvlVfJJc3vTaxRYPae3yYxwMLB9i04pmk3A/edit</a:t>
            </a:r>
            <a:r>
              <a:rPr lang="en"/>
              <a:t> </a:t>
            </a:r>
            <a:endParaRPr/>
          </a:p>
        </p:txBody>
      </p:sp>
      <p:sp>
        <p:nvSpPr>
          <p:cNvPr id="738" name="Google Shape;738;p114"/>
          <p:cNvSpPr txBox="1"/>
          <p:nvPr/>
        </p:nvSpPr>
        <p:spPr>
          <a:xfrm>
            <a:off x="5243000" y="4625000"/>
            <a:ext cx="3792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9"/>
              </a:rPr>
              <a:t>https://www.slnova.org/natali$barreto/projects/829314/</a:t>
            </a:r>
            <a:r>
              <a:rPr lang="en"/>
              <a:t>   Code blocks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p115"/>
          <p:cNvPicPr preferRelativeResize="0"/>
          <p:nvPr/>
        </p:nvPicPr>
        <p:blipFill rotWithShape="1">
          <a:blip r:embed="rId3">
            <a:alphaModFix/>
          </a:blip>
          <a:srcRect b="14279" l="15844" r="6183" t="7990"/>
          <a:stretch/>
        </p:blipFill>
        <p:spPr>
          <a:xfrm flipH="1" rot="10800000">
            <a:off x="1440575" y="677000"/>
            <a:ext cx="3347125" cy="2993251"/>
          </a:xfrm>
          <a:prstGeom prst="rect">
            <a:avLst/>
          </a:prstGeom>
          <a:noFill/>
          <a:ln>
            <a:noFill/>
          </a:ln>
        </p:spPr>
      </p:pic>
      <p:pic>
        <p:nvPicPr>
          <p:cNvPr id="744" name="Google Shape;744;p115"/>
          <p:cNvPicPr preferRelativeResize="0"/>
          <p:nvPr/>
        </p:nvPicPr>
        <p:blipFill rotWithShape="1">
          <a:blip r:embed="rId4">
            <a:alphaModFix amt="80000"/>
          </a:blip>
          <a:srcRect b="8036" l="17740" r="7688" t="10130"/>
          <a:stretch/>
        </p:blipFill>
        <p:spPr>
          <a:xfrm>
            <a:off x="3655577" y="677009"/>
            <a:ext cx="3347125" cy="3294814"/>
          </a:xfrm>
          <a:prstGeom prst="rect">
            <a:avLst/>
          </a:prstGeom>
          <a:noFill/>
          <a:ln>
            <a:noFill/>
          </a:ln>
        </p:spPr>
      </p:pic>
      <p:sp>
        <p:nvSpPr>
          <p:cNvPr id="745" name="Google Shape;745;p115"/>
          <p:cNvSpPr txBox="1"/>
          <p:nvPr>
            <p:ph type="title"/>
          </p:nvPr>
        </p:nvSpPr>
        <p:spPr>
          <a:xfrm>
            <a:off x="714150" y="150825"/>
            <a:ext cx="7715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CodeCraft-ing</a:t>
            </a:r>
            <a:endParaRPr/>
          </a:p>
        </p:txBody>
      </p:sp>
      <p:pic>
        <p:nvPicPr>
          <p:cNvPr id="746" name="Google Shape;746;p115"/>
          <p:cNvPicPr preferRelativeResize="0"/>
          <p:nvPr/>
        </p:nvPicPr>
        <p:blipFill>
          <a:blip r:embed="rId5">
            <a:alphaModFix amt="36000"/>
          </a:blip>
          <a:stretch>
            <a:fillRect/>
          </a:stretch>
        </p:blipFill>
        <p:spPr>
          <a:xfrm>
            <a:off x="2199500" y="1663775"/>
            <a:ext cx="4222275" cy="3787475"/>
          </a:xfrm>
          <a:prstGeom prst="rect">
            <a:avLst/>
          </a:prstGeom>
          <a:noFill/>
          <a:ln>
            <a:noFill/>
          </a:ln>
        </p:spPr>
      </p:pic>
      <p:sp>
        <p:nvSpPr>
          <p:cNvPr id="747" name="Google Shape;747;p115"/>
          <p:cNvSpPr txBox="1"/>
          <p:nvPr>
            <p:ph type="title"/>
          </p:nvPr>
        </p:nvSpPr>
        <p:spPr>
          <a:xfrm>
            <a:off x="1849975" y="1663775"/>
            <a:ext cx="2279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Coding</a:t>
            </a:r>
            <a:endParaRPr sz="2200"/>
          </a:p>
        </p:txBody>
      </p:sp>
      <p:sp>
        <p:nvSpPr>
          <p:cNvPr id="748" name="Google Shape;748;p115"/>
          <p:cNvSpPr txBox="1"/>
          <p:nvPr>
            <p:ph type="title"/>
          </p:nvPr>
        </p:nvSpPr>
        <p:spPr>
          <a:xfrm>
            <a:off x="4437175" y="1562325"/>
            <a:ext cx="2279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Science &amp; Engineering</a:t>
            </a:r>
            <a:endParaRPr sz="2200"/>
          </a:p>
        </p:txBody>
      </p:sp>
      <p:sp>
        <p:nvSpPr>
          <p:cNvPr id="749" name="Google Shape;749;p115"/>
          <p:cNvSpPr txBox="1"/>
          <p:nvPr>
            <p:ph type="title"/>
          </p:nvPr>
        </p:nvSpPr>
        <p:spPr>
          <a:xfrm>
            <a:off x="3067825" y="3520525"/>
            <a:ext cx="2279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Making, Crafting &amp; Storytelling</a:t>
            </a:r>
            <a:endParaRPr sz="2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116"/>
          <p:cNvPicPr preferRelativeResize="0"/>
          <p:nvPr/>
        </p:nvPicPr>
        <p:blipFill>
          <a:blip r:embed="rId3">
            <a:alphaModFix/>
          </a:blip>
          <a:stretch>
            <a:fillRect/>
          </a:stretch>
        </p:blipFill>
        <p:spPr>
          <a:xfrm>
            <a:off x="275600" y="260200"/>
            <a:ext cx="3362173" cy="4482898"/>
          </a:xfrm>
          <a:prstGeom prst="rect">
            <a:avLst/>
          </a:prstGeom>
          <a:noFill/>
          <a:ln>
            <a:noFill/>
          </a:ln>
        </p:spPr>
      </p:pic>
      <p:pic>
        <p:nvPicPr>
          <p:cNvPr id="755" name="Google Shape;755;p116"/>
          <p:cNvPicPr preferRelativeResize="0"/>
          <p:nvPr/>
        </p:nvPicPr>
        <p:blipFill>
          <a:blip r:embed="rId4">
            <a:alphaModFix/>
          </a:blip>
          <a:stretch>
            <a:fillRect/>
          </a:stretch>
        </p:blipFill>
        <p:spPr>
          <a:xfrm>
            <a:off x="4217925" y="152400"/>
            <a:ext cx="3629027" cy="48387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id="760" name="Google Shape;760;p117"/>
          <p:cNvPicPr preferRelativeResize="0"/>
          <p:nvPr/>
        </p:nvPicPr>
        <p:blipFill rotWithShape="1">
          <a:blip r:embed="rId3">
            <a:alphaModFix amt="50000"/>
          </a:blip>
          <a:srcRect b="10648" l="21292" r="14997" t="19844"/>
          <a:stretch/>
        </p:blipFill>
        <p:spPr>
          <a:xfrm>
            <a:off x="2908387" y="785064"/>
            <a:ext cx="1389300" cy="1359513"/>
          </a:xfrm>
          <a:prstGeom prst="rect">
            <a:avLst/>
          </a:prstGeom>
          <a:noFill/>
          <a:ln>
            <a:noFill/>
          </a:ln>
        </p:spPr>
      </p:pic>
      <p:sp>
        <p:nvSpPr>
          <p:cNvPr id="761" name="Google Shape;761;p117"/>
          <p:cNvSpPr txBox="1"/>
          <p:nvPr>
            <p:ph type="title"/>
          </p:nvPr>
        </p:nvSpPr>
        <p:spPr>
          <a:xfrm>
            <a:off x="1545400" y="2184913"/>
            <a:ext cx="2642700" cy="1156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The </a:t>
            </a:r>
            <a:endParaRPr/>
          </a:p>
          <a:p>
            <a:pPr indent="0" lvl="0" marL="0" rtl="0" algn="r">
              <a:spcBef>
                <a:spcPts val="0"/>
              </a:spcBef>
              <a:spcAft>
                <a:spcPts val="0"/>
              </a:spcAft>
              <a:buNone/>
            </a:pPr>
            <a:r>
              <a:rPr lang="en"/>
              <a:t>MCVT KIT</a:t>
            </a:r>
            <a:endParaRPr/>
          </a:p>
        </p:txBody>
      </p:sp>
      <p:sp>
        <p:nvSpPr>
          <p:cNvPr id="762" name="Google Shape;762;p117"/>
          <p:cNvSpPr txBox="1"/>
          <p:nvPr>
            <p:ph idx="2" type="title"/>
          </p:nvPr>
        </p:nvSpPr>
        <p:spPr>
          <a:xfrm>
            <a:off x="3018037" y="1061467"/>
            <a:ext cx="11700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763" name="Google Shape;763;p117"/>
          <p:cNvSpPr txBox="1"/>
          <p:nvPr>
            <p:ph idx="1" type="subTitle"/>
          </p:nvPr>
        </p:nvSpPr>
        <p:spPr>
          <a:xfrm>
            <a:off x="1545326" y="3575550"/>
            <a:ext cx="2642700" cy="606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Creative, Responsive, Physical Computing</a:t>
            </a:r>
            <a:endParaRPr/>
          </a:p>
        </p:txBody>
      </p:sp>
      <p:pic>
        <p:nvPicPr>
          <p:cNvPr id="764" name="Google Shape;764;p117"/>
          <p:cNvPicPr preferRelativeResize="0"/>
          <p:nvPr/>
        </p:nvPicPr>
        <p:blipFill rotWithShape="1">
          <a:blip r:embed="rId4">
            <a:alphaModFix/>
          </a:blip>
          <a:srcRect b="13629" l="17912" r="17466" t="17778"/>
          <a:stretch/>
        </p:blipFill>
        <p:spPr>
          <a:xfrm>
            <a:off x="452675" y="202450"/>
            <a:ext cx="1514174" cy="1748325"/>
          </a:xfrm>
          <a:prstGeom prst="rect">
            <a:avLst/>
          </a:prstGeom>
          <a:noFill/>
          <a:ln>
            <a:noFill/>
          </a:ln>
        </p:spPr>
      </p:pic>
      <p:pic>
        <p:nvPicPr>
          <p:cNvPr id="765" name="Google Shape;765;p117"/>
          <p:cNvPicPr preferRelativeResize="0"/>
          <p:nvPr/>
        </p:nvPicPr>
        <p:blipFill rotWithShape="1">
          <a:blip r:embed="rId5">
            <a:alphaModFix/>
          </a:blip>
          <a:srcRect b="3790" l="2759" r="5269" t="0"/>
          <a:stretch/>
        </p:blipFill>
        <p:spPr>
          <a:xfrm>
            <a:off x="4561250" y="1061475"/>
            <a:ext cx="3683699" cy="3118650"/>
          </a:xfrm>
          <a:prstGeom prst="rect">
            <a:avLst/>
          </a:prstGeom>
          <a:noFill/>
          <a:ln>
            <a:noFill/>
          </a:ln>
        </p:spPr>
      </p:pic>
      <p:pic>
        <p:nvPicPr>
          <p:cNvPr id="766" name="Google Shape;766;p117"/>
          <p:cNvPicPr preferRelativeResize="0"/>
          <p:nvPr/>
        </p:nvPicPr>
        <p:blipFill>
          <a:blip r:embed="rId6">
            <a:alphaModFix/>
          </a:blip>
          <a:stretch>
            <a:fillRect/>
          </a:stretch>
        </p:blipFill>
        <p:spPr>
          <a:xfrm rot="-3598737">
            <a:off x="7269325" y="1696151"/>
            <a:ext cx="2211647" cy="2405894"/>
          </a:xfrm>
          <a:prstGeom prst="rect">
            <a:avLst/>
          </a:prstGeom>
          <a:noFill/>
          <a:ln>
            <a:noFill/>
          </a:ln>
        </p:spPr>
      </p:pic>
      <p:sp>
        <p:nvSpPr>
          <p:cNvPr id="767" name="Google Shape;767;p117"/>
          <p:cNvSpPr txBox="1"/>
          <p:nvPr/>
        </p:nvSpPr>
        <p:spPr>
          <a:xfrm>
            <a:off x="4561250" y="538275"/>
            <a:ext cx="4297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u="sng">
                <a:solidFill>
                  <a:schemeClr val="hlink"/>
                </a:solidFill>
                <a:latin typeface="Autour One"/>
                <a:ea typeface="Autour One"/>
                <a:cs typeface="Autour One"/>
                <a:sym typeface="Autour One"/>
                <a:hlinkClick r:id="rId7"/>
              </a:rPr>
              <a:t>https://mcvtlab.com/</a:t>
            </a:r>
            <a:endParaRPr sz="2200">
              <a:latin typeface="Autour One"/>
              <a:ea typeface="Autour One"/>
              <a:cs typeface="Autour One"/>
              <a:sym typeface="Autour On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id="772" name="Google Shape;772;p118"/>
          <p:cNvPicPr preferRelativeResize="0"/>
          <p:nvPr/>
        </p:nvPicPr>
        <p:blipFill>
          <a:blip r:embed="rId3">
            <a:alphaModFix/>
          </a:blip>
          <a:stretch>
            <a:fillRect/>
          </a:stretch>
        </p:blipFill>
        <p:spPr>
          <a:xfrm>
            <a:off x="7021688" y="415800"/>
            <a:ext cx="1280652" cy="1707525"/>
          </a:xfrm>
          <a:prstGeom prst="rect">
            <a:avLst/>
          </a:prstGeom>
          <a:noFill/>
          <a:ln>
            <a:noFill/>
          </a:ln>
        </p:spPr>
      </p:pic>
      <p:pic>
        <p:nvPicPr>
          <p:cNvPr id="773" name="Google Shape;773;p118"/>
          <p:cNvPicPr preferRelativeResize="0"/>
          <p:nvPr/>
        </p:nvPicPr>
        <p:blipFill>
          <a:blip r:embed="rId4">
            <a:alphaModFix/>
          </a:blip>
          <a:stretch>
            <a:fillRect/>
          </a:stretch>
        </p:blipFill>
        <p:spPr>
          <a:xfrm>
            <a:off x="622061" y="2711952"/>
            <a:ext cx="1769510" cy="2359347"/>
          </a:xfrm>
          <a:prstGeom prst="rect">
            <a:avLst/>
          </a:prstGeom>
          <a:noFill/>
          <a:ln>
            <a:noFill/>
          </a:ln>
        </p:spPr>
      </p:pic>
      <p:pic>
        <p:nvPicPr>
          <p:cNvPr id="774" name="Google Shape;774;p118"/>
          <p:cNvPicPr preferRelativeResize="0"/>
          <p:nvPr/>
        </p:nvPicPr>
        <p:blipFill>
          <a:blip r:embed="rId5">
            <a:alphaModFix/>
          </a:blip>
          <a:stretch>
            <a:fillRect/>
          </a:stretch>
        </p:blipFill>
        <p:spPr>
          <a:xfrm>
            <a:off x="6655699" y="2247600"/>
            <a:ext cx="2012625" cy="2683494"/>
          </a:xfrm>
          <a:prstGeom prst="rect">
            <a:avLst/>
          </a:prstGeom>
          <a:noFill/>
          <a:ln>
            <a:noFill/>
          </a:ln>
        </p:spPr>
      </p:pic>
      <p:pic>
        <p:nvPicPr>
          <p:cNvPr id="775" name="Google Shape;775;p118"/>
          <p:cNvPicPr preferRelativeResize="0"/>
          <p:nvPr/>
        </p:nvPicPr>
        <p:blipFill>
          <a:blip r:embed="rId6">
            <a:alphaModFix/>
          </a:blip>
          <a:stretch>
            <a:fillRect/>
          </a:stretch>
        </p:blipFill>
        <p:spPr>
          <a:xfrm>
            <a:off x="735325" y="59888"/>
            <a:ext cx="1814500" cy="2419354"/>
          </a:xfrm>
          <a:prstGeom prst="rect">
            <a:avLst/>
          </a:prstGeom>
          <a:noFill/>
          <a:ln>
            <a:noFill/>
          </a:ln>
        </p:spPr>
      </p:pic>
      <p:pic>
        <p:nvPicPr>
          <p:cNvPr id="776" name="Google Shape;776;p118"/>
          <p:cNvPicPr preferRelativeResize="0"/>
          <p:nvPr/>
        </p:nvPicPr>
        <p:blipFill>
          <a:blip r:embed="rId7">
            <a:alphaModFix/>
          </a:blip>
          <a:stretch>
            <a:fillRect/>
          </a:stretch>
        </p:blipFill>
        <p:spPr>
          <a:xfrm>
            <a:off x="3493275" y="415800"/>
            <a:ext cx="1512998" cy="2017352"/>
          </a:xfrm>
          <a:prstGeom prst="rect">
            <a:avLst/>
          </a:prstGeom>
          <a:noFill/>
          <a:ln>
            <a:noFill/>
          </a:ln>
        </p:spPr>
      </p:pic>
      <p:pic>
        <p:nvPicPr>
          <p:cNvPr id="777" name="Google Shape;777;p118"/>
          <p:cNvPicPr preferRelativeResize="0"/>
          <p:nvPr/>
        </p:nvPicPr>
        <p:blipFill>
          <a:blip r:embed="rId8">
            <a:alphaModFix/>
          </a:blip>
          <a:stretch>
            <a:fillRect/>
          </a:stretch>
        </p:blipFill>
        <p:spPr>
          <a:xfrm>
            <a:off x="3347700" y="2571752"/>
            <a:ext cx="1804163" cy="2405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19"/>
          <p:cNvSpPr txBox="1"/>
          <p:nvPr>
            <p:ph type="title"/>
          </p:nvPr>
        </p:nvSpPr>
        <p:spPr>
          <a:xfrm>
            <a:off x="122350" y="100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Parking Lot</a:t>
            </a:r>
            <a:endParaRPr/>
          </a:p>
        </p:txBody>
      </p:sp>
      <p:pic>
        <p:nvPicPr>
          <p:cNvPr id="783" name="Google Shape;783;p119"/>
          <p:cNvPicPr preferRelativeResize="0"/>
          <p:nvPr/>
        </p:nvPicPr>
        <p:blipFill>
          <a:blip r:embed="rId3">
            <a:alphaModFix/>
          </a:blip>
          <a:stretch>
            <a:fillRect/>
          </a:stretch>
        </p:blipFill>
        <p:spPr>
          <a:xfrm>
            <a:off x="7146650" y="2790028"/>
            <a:ext cx="1905000" cy="1905000"/>
          </a:xfrm>
          <a:prstGeom prst="rect">
            <a:avLst/>
          </a:prstGeom>
          <a:noFill/>
          <a:ln>
            <a:noFill/>
          </a:ln>
        </p:spPr>
      </p:pic>
      <p:graphicFrame>
        <p:nvGraphicFramePr>
          <p:cNvPr id="784" name="Google Shape;784;p119"/>
          <p:cNvGraphicFramePr/>
          <p:nvPr/>
        </p:nvGraphicFramePr>
        <p:xfrm>
          <a:off x="428750" y="849775"/>
          <a:ext cx="3000000" cy="3000000"/>
        </p:xfrm>
        <a:graphic>
          <a:graphicData uri="http://schemas.openxmlformats.org/drawingml/2006/table">
            <a:tbl>
              <a:tblPr>
                <a:noFill/>
                <a:tableStyleId>{B43AAFB9-1E7F-4898-A8D6-EFF9F5EB3F5B}</a:tableStyleId>
              </a:tblPr>
              <a:tblGrid>
                <a:gridCol w="7536925"/>
              </a:tblGrid>
              <a:tr h="381000">
                <a:tc>
                  <a:txBody>
                    <a:bodyPr/>
                    <a:lstStyle/>
                    <a:p>
                      <a:pPr indent="0" lvl="0" marL="0" rtl="0" algn="l">
                        <a:spcBef>
                          <a:spcPts val="0"/>
                        </a:spcBef>
                        <a:spcAft>
                          <a:spcPts val="0"/>
                        </a:spcAft>
                        <a:buNone/>
                      </a:pPr>
                      <a:r>
                        <a:rPr lang="en">
                          <a:latin typeface="Proxima Nova"/>
                          <a:ea typeface="Proxima Nova"/>
                          <a:cs typeface="Proxima Nova"/>
                          <a:sym typeface="Proxima Nova"/>
                        </a:rPr>
                        <a:t>Links to resources: </a:t>
                      </a:r>
                      <a:endParaRPr>
                        <a:latin typeface="Proxima Nova"/>
                        <a:ea typeface="Proxima Nova"/>
                        <a:cs typeface="Proxima Nova"/>
                        <a:sym typeface="Proxima Nova"/>
                      </a:endParaRPr>
                    </a:p>
                  </a:txBody>
                  <a:tcPr marT="91425" marB="91425" marR="91425" marL="91425"/>
                </a:tc>
              </a:tr>
              <a:tr h="381000">
                <a:tc>
                  <a:txBody>
                    <a:bodyPr/>
                    <a:lstStyle/>
                    <a:p>
                      <a:pPr indent="0" lvl="0" marL="0" rtl="0" algn="l">
                        <a:spcBef>
                          <a:spcPts val="0"/>
                        </a:spcBef>
                        <a:spcAft>
                          <a:spcPts val="0"/>
                        </a:spcAft>
                        <a:buNone/>
                      </a:pPr>
                      <a:r>
                        <a:rPr lang="en" u="sng">
                          <a:solidFill>
                            <a:schemeClr val="hlink"/>
                          </a:solidFill>
                          <a:hlinkClick r:id="rId4"/>
                        </a:rPr>
                        <a:t>https://orise.orau.gov/step/activities.html</a:t>
                      </a:r>
                      <a:r>
                        <a:rPr lang="en"/>
                        <a:t> (Try to contact them but as soon as you join one of their PD’s they can loan stuff out.) </a:t>
                      </a:r>
                      <a:endParaRPr/>
                    </a:p>
                  </a:txBody>
                  <a:tcPr marT="91425" marB="91425" marR="91425" marL="91425"/>
                </a:tc>
              </a:tr>
              <a:tr h="381000">
                <a:tc>
                  <a:txBody>
                    <a:bodyPr/>
                    <a:lstStyle/>
                    <a:p>
                      <a:pPr indent="0" lvl="0" marL="0" rtl="0" algn="l">
                        <a:spcBef>
                          <a:spcPts val="0"/>
                        </a:spcBef>
                        <a:spcAft>
                          <a:spcPts val="0"/>
                        </a:spcAft>
                        <a:buNone/>
                      </a:pPr>
                      <a:r>
                        <a:rPr lang="en" u="sng">
                          <a:solidFill>
                            <a:schemeClr val="hlink"/>
                          </a:solidFill>
                          <a:hlinkClick r:id="rId5"/>
                        </a:rPr>
                        <a:t>https://pathfinders.onwingspan.com/en/page/home</a:t>
                      </a:r>
                      <a:r>
                        <a:rPr lang="en"/>
                        <a:t> (sign-up, join the online PD’s some of them have free kits (ie. Project Trix, Finch Robot, ChibiTronix, Firia Labs)</a:t>
                      </a:r>
                      <a:endParaRPr/>
                    </a:p>
                  </a:txBody>
                  <a:tcPr marT="91425" marB="91425" marR="91425" marL="91425"/>
                </a:tc>
              </a:tr>
              <a:tr h="381000">
                <a:tc>
                  <a:txBody>
                    <a:bodyPr/>
                    <a:lstStyle/>
                    <a:p>
                      <a:pPr indent="0" lvl="0" marL="0" rtl="0" algn="l">
                        <a:spcBef>
                          <a:spcPts val="0"/>
                        </a:spcBef>
                        <a:spcAft>
                          <a:spcPts val="0"/>
                        </a:spcAft>
                        <a:buNone/>
                      </a:pPr>
                      <a:r>
                        <a:rPr lang="en" u="sng">
                          <a:solidFill>
                            <a:schemeClr val="hlink"/>
                          </a:solidFill>
                          <a:hlinkClick r:id="rId6"/>
                        </a:rPr>
                        <a:t>https://arcade.makecode.com/</a:t>
                      </a:r>
                      <a:r>
                        <a:rPr lang="en"/>
                        <a:t> (Alternative to Game Design)</a:t>
                      </a:r>
                      <a:endParaRPr/>
                    </a:p>
                  </a:txBody>
                  <a:tcPr marT="91425" marB="91425" marR="91425" marL="91425"/>
                </a:tc>
              </a:tr>
              <a:tr h="381000">
                <a:tc>
                  <a:txBody>
                    <a:bodyPr/>
                    <a:lstStyle/>
                    <a:p>
                      <a:pPr indent="0" lvl="0" marL="0" rtl="0" algn="l">
                        <a:spcBef>
                          <a:spcPts val="0"/>
                        </a:spcBef>
                        <a:spcAft>
                          <a:spcPts val="0"/>
                        </a:spcAft>
                        <a:buNone/>
                      </a:pPr>
                      <a:r>
                        <a:rPr lang="en" u="sng">
                          <a:solidFill>
                            <a:schemeClr val="hlink"/>
                          </a:solidFill>
                          <a:hlinkClick r:id="rId7"/>
                        </a:rPr>
                        <a:t>https://makecode.microbit.org/</a:t>
                      </a:r>
                      <a:r>
                        <a:rPr lang="en"/>
                        <a:t> (Microbit Simulator)</a:t>
                      </a:r>
                      <a:endParaRPr/>
                    </a:p>
                  </a:txBody>
                  <a:tcPr marT="91425" marB="91425" marR="91425" marL="91425"/>
                </a:tc>
              </a:tr>
              <a:tr h="381000">
                <a:tc>
                  <a:txBody>
                    <a:bodyPr/>
                    <a:lstStyle/>
                    <a:p>
                      <a:pPr indent="0" lvl="0" marL="0" rtl="0" algn="l">
                        <a:spcBef>
                          <a:spcPts val="0"/>
                        </a:spcBef>
                        <a:spcAft>
                          <a:spcPts val="0"/>
                        </a:spcAft>
                        <a:buNone/>
                      </a:pPr>
                      <a:r>
                        <a:rPr lang="en" u="sng">
                          <a:solidFill>
                            <a:schemeClr val="hlink"/>
                          </a:solidFill>
                          <a:hlinkClick r:id="rId8"/>
                        </a:rPr>
                        <a:t>https://sim.firialabs.com/</a:t>
                      </a:r>
                      <a:r>
                        <a:rPr lang="en"/>
                        <a:t> (Python Simulators)</a:t>
                      </a:r>
                      <a:endParaRPr/>
                    </a:p>
                  </a:txBody>
                  <a:tcPr marT="91425" marB="91425" marR="91425" marL="91425"/>
                </a:tc>
              </a:tr>
              <a:tr h="381000">
                <a:tc>
                  <a:txBody>
                    <a:bodyPr/>
                    <a:lstStyle/>
                    <a:p>
                      <a:pPr indent="0" lvl="0" marL="0" rtl="0" algn="l">
                        <a:spcBef>
                          <a:spcPts val="0"/>
                        </a:spcBef>
                        <a:spcAft>
                          <a:spcPts val="0"/>
                        </a:spcAft>
                        <a:buNone/>
                      </a:pPr>
                      <a:r>
                        <a:rPr lang="en" u="sng">
                          <a:solidFill>
                            <a:schemeClr val="hlink"/>
                          </a:solidFill>
                          <a:hlinkClick r:id="rId9"/>
                        </a:rPr>
                        <a:t>https://vr.vex.com/</a:t>
                      </a:r>
                      <a:r>
                        <a:rPr lang="en"/>
                        <a:t> (Block Coding and Python Simulator)</a:t>
                      </a:r>
                      <a:endParaRPr/>
                    </a:p>
                    <a:p>
                      <a:pPr indent="0" lvl="0" marL="0" rtl="0" algn="l">
                        <a:spcBef>
                          <a:spcPts val="0"/>
                        </a:spcBef>
                        <a:spcAft>
                          <a:spcPts val="0"/>
                        </a:spcAft>
                        <a:buNone/>
                      </a:pPr>
                      <a:r>
                        <a:rPr lang="en" u="sng">
                          <a:solidFill>
                            <a:schemeClr val="hlink"/>
                          </a:solidFill>
                          <a:hlinkClick r:id="rId10"/>
                        </a:rPr>
                        <a:t>https://certifications.vex.com/educator/vexcode-vr-certifications</a:t>
                      </a:r>
                      <a:r>
                        <a:rPr lang="en"/>
                        <a:t> (Certification Link)</a:t>
                      </a:r>
                      <a:endParaRPr/>
                    </a:p>
                  </a:txBody>
                  <a:tcPr marT="91425" marB="91425" marR="91425" marL="91425"/>
                </a:tc>
              </a:tr>
              <a:tr h="381000">
                <a:tc>
                  <a:txBody>
                    <a:bodyPr/>
                    <a:lstStyle/>
                    <a:p>
                      <a:pPr indent="0" lvl="0" marL="0" rtl="0" algn="l">
                        <a:spcBef>
                          <a:spcPts val="0"/>
                        </a:spcBef>
                        <a:spcAft>
                          <a:spcPts val="0"/>
                        </a:spcAft>
                        <a:buNone/>
                      </a:pPr>
                      <a:r>
                        <a:rPr lang="en"/>
                        <a:t>Supercomputing Challenge </a:t>
                      </a:r>
                      <a:r>
                        <a:rPr lang="en" u="sng">
                          <a:solidFill>
                            <a:schemeClr val="hlink"/>
                          </a:solidFill>
                          <a:hlinkClick r:id="rId11"/>
                        </a:rPr>
                        <a:t>https://supercomputingchallenge.org/21-22/</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95"/>
          <p:cNvPicPr preferRelativeResize="0"/>
          <p:nvPr/>
        </p:nvPicPr>
        <p:blipFill>
          <a:blip r:embed="rId3">
            <a:alphaModFix/>
          </a:blip>
          <a:stretch>
            <a:fillRect/>
          </a:stretch>
        </p:blipFill>
        <p:spPr>
          <a:xfrm>
            <a:off x="152400" y="152400"/>
            <a:ext cx="2512625" cy="1884476"/>
          </a:xfrm>
          <a:prstGeom prst="rect">
            <a:avLst/>
          </a:prstGeom>
          <a:noFill/>
          <a:ln>
            <a:noFill/>
          </a:ln>
        </p:spPr>
      </p:pic>
      <p:pic>
        <p:nvPicPr>
          <p:cNvPr id="552" name="Google Shape;552;p95"/>
          <p:cNvPicPr preferRelativeResize="0"/>
          <p:nvPr/>
        </p:nvPicPr>
        <p:blipFill>
          <a:blip r:embed="rId4">
            <a:alphaModFix/>
          </a:blip>
          <a:stretch>
            <a:fillRect/>
          </a:stretch>
        </p:blipFill>
        <p:spPr>
          <a:xfrm>
            <a:off x="2817425" y="152400"/>
            <a:ext cx="3088077" cy="2316050"/>
          </a:xfrm>
          <a:prstGeom prst="rect">
            <a:avLst/>
          </a:prstGeom>
          <a:noFill/>
          <a:ln>
            <a:noFill/>
          </a:ln>
        </p:spPr>
      </p:pic>
      <p:pic>
        <p:nvPicPr>
          <p:cNvPr id="553" name="Google Shape;553;p95"/>
          <p:cNvPicPr preferRelativeResize="0"/>
          <p:nvPr/>
        </p:nvPicPr>
        <p:blipFill>
          <a:blip r:embed="rId5">
            <a:alphaModFix/>
          </a:blip>
          <a:stretch>
            <a:fillRect/>
          </a:stretch>
        </p:blipFill>
        <p:spPr>
          <a:xfrm>
            <a:off x="152400" y="2620850"/>
            <a:ext cx="3160335" cy="2370252"/>
          </a:xfrm>
          <a:prstGeom prst="rect">
            <a:avLst/>
          </a:prstGeom>
          <a:noFill/>
          <a:ln>
            <a:noFill/>
          </a:ln>
        </p:spPr>
      </p:pic>
      <p:pic>
        <p:nvPicPr>
          <p:cNvPr id="554" name="Google Shape;554;p95"/>
          <p:cNvPicPr preferRelativeResize="0"/>
          <p:nvPr/>
        </p:nvPicPr>
        <p:blipFill>
          <a:blip r:embed="rId6">
            <a:alphaModFix/>
          </a:blip>
          <a:stretch>
            <a:fillRect/>
          </a:stretch>
        </p:blipFill>
        <p:spPr>
          <a:xfrm>
            <a:off x="3465135" y="2620850"/>
            <a:ext cx="3160335" cy="2370252"/>
          </a:xfrm>
          <a:prstGeom prst="rect">
            <a:avLst/>
          </a:prstGeom>
          <a:noFill/>
          <a:ln>
            <a:noFill/>
          </a:ln>
        </p:spPr>
      </p:pic>
      <p:pic>
        <p:nvPicPr>
          <p:cNvPr id="555" name="Google Shape;555;p95"/>
          <p:cNvPicPr preferRelativeResize="0"/>
          <p:nvPr/>
        </p:nvPicPr>
        <p:blipFill>
          <a:blip r:embed="rId7">
            <a:alphaModFix/>
          </a:blip>
          <a:stretch>
            <a:fillRect/>
          </a:stretch>
        </p:blipFill>
        <p:spPr>
          <a:xfrm>
            <a:off x="5971923" y="0"/>
            <a:ext cx="1413347" cy="1884477"/>
          </a:xfrm>
          <a:prstGeom prst="rect">
            <a:avLst/>
          </a:prstGeom>
          <a:noFill/>
          <a:ln>
            <a:noFill/>
          </a:ln>
        </p:spPr>
      </p:pic>
      <p:pic>
        <p:nvPicPr>
          <p:cNvPr id="556" name="Google Shape;556;p95"/>
          <p:cNvPicPr preferRelativeResize="0"/>
          <p:nvPr/>
        </p:nvPicPr>
        <p:blipFill>
          <a:blip r:embed="rId8">
            <a:alphaModFix/>
          </a:blip>
          <a:stretch>
            <a:fillRect/>
          </a:stretch>
        </p:blipFill>
        <p:spPr>
          <a:xfrm>
            <a:off x="7451705" y="0"/>
            <a:ext cx="1511201" cy="2014925"/>
          </a:xfrm>
          <a:prstGeom prst="rect">
            <a:avLst/>
          </a:prstGeom>
          <a:noFill/>
          <a:ln>
            <a:noFill/>
          </a:ln>
        </p:spPr>
      </p:pic>
      <p:pic>
        <p:nvPicPr>
          <p:cNvPr id="557" name="Google Shape;557;p95"/>
          <p:cNvPicPr preferRelativeResize="0"/>
          <p:nvPr/>
        </p:nvPicPr>
        <p:blipFill>
          <a:blip r:embed="rId9">
            <a:alphaModFix/>
          </a:blip>
          <a:stretch>
            <a:fillRect/>
          </a:stretch>
        </p:blipFill>
        <p:spPr>
          <a:xfrm rot="-5400000">
            <a:off x="7008637" y="1848638"/>
            <a:ext cx="1743974" cy="23252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96"/>
          <p:cNvSpPr txBox="1"/>
          <p:nvPr/>
        </p:nvSpPr>
        <p:spPr>
          <a:xfrm>
            <a:off x="835275" y="762000"/>
            <a:ext cx="7649400" cy="9234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t>Summer Learning Activities</a:t>
            </a:r>
            <a:endParaRPr sz="4800"/>
          </a:p>
        </p:txBody>
      </p:sp>
      <p:pic>
        <p:nvPicPr>
          <p:cNvPr id="563" name="Google Shape;563;p96"/>
          <p:cNvPicPr preferRelativeResize="0"/>
          <p:nvPr/>
        </p:nvPicPr>
        <p:blipFill>
          <a:blip r:embed="rId3">
            <a:alphaModFix/>
          </a:blip>
          <a:stretch>
            <a:fillRect/>
          </a:stretch>
        </p:blipFill>
        <p:spPr>
          <a:xfrm>
            <a:off x="1077575" y="1840475"/>
            <a:ext cx="2407146" cy="3209549"/>
          </a:xfrm>
          <a:prstGeom prst="rect">
            <a:avLst/>
          </a:prstGeom>
          <a:noFill/>
          <a:ln>
            <a:noFill/>
          </a:ln>
        </p:spPr>
      </p:pic>
      <p:pic>
        <p:nvPicPr>
          <p:cNvPr id="564" name="Google Shape;564;p96"/>
          <p:cNvPicPr preferRelativeResize="0"/>
          <p:nvPr/>
        </p:nvPicPr>
        <p:blipFill>
          <a:blip r:embed="rId4">
            <a:alphaModFix/>
          </a:blip>
          <a:stretch>
            <a:fillRect/>
          </a:stretch>
        </p:blipFill>
        <p:spPr>
          <a:xfrm>
            <a:off x="5585461" y="1868600"/>
            <a:ext cx="2364975" cy="3153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97"/>
          <p:cNvPicPr preferRelativeResize="0"/>
          <p:nvPr/>
        </p:nvPicPr>
        <p:blipFill>
          <a:blip r:embed="rId3">
            <a:alphaModFix/>
          </a:blip>
          <a:stretch>
            <a:fillRect/>
          </a:stretch>
        </p:blipFill>
        <p:spPr>
          <a:xfrm>
            <a:off x="4417402" y="152400"/>
            <a:ext cx="3870017" cy="4838702"/>
          </a:xfrm>
          <a:prstGeom prst="rect">
            <a:avLst/>
          </a:prstGeom>
          <a:noFill/>
          <a:ln>
            <a:noFill/>
          </a:ln>
        </p:spPr>
      </p:pic>
      <p:pic>
        <p:nvPicPr>
          <p:cNvPr id="570" name="Google Shape;570;p97"/>
          <p:cNvPicPr preferRelativeResize="0"/>
          <p:nvPr/>
        </p:nvPicPr>
        <p:blipFill>
          <a:blip r:embed="rId4">
            <a:alphaModFix/>
          </a:blip>
          <a:stretch>
            <a:fillRect/>
          </a:stretch>
        </p:blipFill>
        <p:spPr>
          <a:xfrm>
            <a:off x="152400" y="152400"/>
            <a:ext cx="3629027" cy="48387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descr="Start learning at code.org today!&#10;&#10;Stay in touch with us on social media:&#10;• Twitter: https://twitter.com/codeorg&#10;• Facebook: https://www.facebook.com/Code.org&#10;• Instagram: https://instagram.com/codeorg&#10;• TikTok: https://tiktok.com/@code.org&#10;• LinkedIn: https://www.linkedin.com/company/code-org&#10;• Medium: https://medium.com/@codeorg&#10;&#10;Help make our work possible with a donation at http://code.org/donate!" id="575" name="Google Shape;575;p98" title="Equity in Computer Science Education">
            <a:hlinkClick r:id="rId3"/>
          </p:cNvPr>
          <p:cNvPicPr preferRelativeResize="0"/>
          <p:nvPr/>
        </p:nvPicPr>
        <p:blipFill>
          <a:blip r:embed="rId4">
            <a:alphaModFix/>
          </a:blip>
          <a:stretch>
            <a:fillRect/>
          </a:stretch>
        </p:blipFill>
        <p:spPr>
          <a:xfrm>
            <a:off x="1035775" y="0"/>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99"/>
          <p:cNvSpPr txBox="1"/>
          <p:nvPr/>
        </p:nvSpPr>
        <p:spPr>
          <a:xfrm>
            <a:off x="0" y="0"/>
            <a:ext cx="4572000" cy="3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Web Design Lesson 3 - Activity</a:t>
            </a:r>
            <a:endParaRPr>
              <a:solidFill>
                <a:srgbClr val="FFFFFF"/>
              </a:solidFill>
            </a:endParaRPr>
          </a:p>
        </p:txBody>
      </p:sp>
      <p:pic>
        <p:nvPicPr>
          <p:cNvPr descr="Pair Programming is when two people work as a team to create a program. One person is the Driver and one is the Navigator. The Driver is the one using the computer and the Navigator is guiding the Driver on what to code. Pair Programming is a great way to tackle tricky problems and big projects when you're programming.&#10;&#10;Featuring Amani and Michelle&#10;&#10;Start learning at http://code.org/ &#10;&#10;Stay in touch with us!&#10;• on Twitter https://twitter.com/codeorg&#10;• on Facebook https://www.facebook.com/Code.org&#10;• on Instagram https://instagram.com/codeorg&#10;• on Tumblr https://blog.code.org &#10;• on LinkedIn https://www.linkedin.com/company/code-org&#10;• on Google+ https://google.com/+codeorg&#10;&#10;Help us caption &amp; translate this video!&#10;&#10;https://amara.org/v/oSVp/" id="581" name="Google Shape;581;p99" title="Pair Programming">
            <a:hlinkClick r:id="rId3"/>
          </p:cNvPr>
          <p:cNvPicPr preferRelativeResize="0"/>
          <p:nvPr/>
        </p:nvPicPr>
        <p:blipFill>
          <a:blip r:embed="rId4">
            <a:alphaModFix/>
          </a:blip>
          <a:stretch>
            <a:fillRect/>
          </a:stretch>
        </p:blipFill>
        <p:spPr>
          <a:xfrm>
            <a:off x="1956275" y="493549"/>
            <a:ext cx="4767125" cy="3575350"/>
          </a:xfrm>
          <a:prstGeom prst="rect">
            <a:avLst/>
          </a:prstGeom>
          <a:noFill/>
          <a:ln>
            <a:noFill/>
          </a:ln>
        </p:spPr>
      </p:pic>
      <p:sp>
        <p:nvSpPr>
          <p:cNvPr id="582" name="Google Shape;582;p99"/>
          <p:cNvSpPr txBox="1"/>
          <p:nvPr/>
        </p:nvSpPr>
        <p:spPr>
          <a:xfrm>
            <a:off x="97950" y="4218450"/>
            <a:ext cx="8948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00000"/>
                </a:solidFill>
                <a:latin typeface="Proxima Nova"/>
                <a:ea typeface="Proxima Nova"/>
                <a:cs typeface="Proxima Nova"/>
                <a:sym typeface="Proxima Nova"/>
              </a:rPr>
              <a:t>Why do you think professional programmers use pair programming?</a:t>
            </a:r>
            <a:endParaRPr sz="2200">
              <a:solidFill>
                <a:srgbClr val="000000"/>
              </a:solidFill>
              <a:latin typeface="Proxima Nova"/>
              <a:ea typeface="Proxima Nova"/>
              <a:cs typeface="Proxima Nova"/>
              <a:sym typeface="Proxima Nova"/>
            </a:endParaRPr>
          </a:p>
          <a:p>
            <a:pPr indent="0" lvl="0" marL="0" rtl="0" algn="l">
              <a:spcBef>
                <a:spcPts val="0"/>
              </a:spcBef>
              <a:spcAft>
                <a:spcPts val="0"/>
              </a:spcAft>
              <a:buNone/>
            </a:pPr>
            <a:r>
              <a:rPr lang="en" sz="2200">
                <a:solidFill>
                  <a:srgbClr val="000000"/>
                </a:solidFill>
                <a:latin typeface="Proxima Nova"/>
                <a:ea typeface="Proxima Nova"/>
                <a:cs typeface="Proxima Nova"/>
                <a:sym typeface="Proxima Nova"/>
              </a:rPr>
              <a:t>How do you think pair programming will help you to program better?</a:t>
            </a:r>
            <a:endParaRPr sz="2200">
              <a:solidFill>
                <a:srgbClr val="000000"/>
              </a:solidFill>
              <a:latin typeface="Proxima Nova"/>
              <a:ea typeface="Proxima Nova"/>
              <a:cs typeface="Proxima Nova"/>
              <a:sym typeface="Proxima Nova"/>
            </a:endParaRPr>
          </a:p>
          <a:p>
            <a:pPr indent="0" lvl="0" marL="0" rtl="0" algn="l">
              <a:spcBef>
                <a:spcPts val="0"/>
              </a:spcBef>
              <a:spcAft>
                <a:spcPts val="0"/>
              </a:spcAft>
              <a:buNone/>
            </a:pPr>
            <a:r>
              <a:t/>
            </a:r>
            <a:endParaRPr sz="2800">
              <a:solidFill>
                <a:srgbClr val="000000"/>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id="587" name="Google Shape;587;p100"/>
          <p:cNvPicPr preferRelativeResize="0"/>
          <p:nvPr/>
        </p:nvPicPr>
        <p:blipFill>
          <a:blip r:embed="rId3">
            <a:alphaModFix/>
          </a:blip>
          <a:stretch>
            <a:fillRect/>
          </a:stretch>
        </p:blipFill>
        <p:spPr>
          <a:xfrm>
            <a:off x="1567425" y="73000"/>
            <a:ext cx="5891176" cy="4497750"/>
          </a:xfrm>
          <a:prstGeom prst="rect">
            <a:avLst/>
          </a:prstGeom>
          <a:noFill/>
          <a:ln>
            <a:noFill/>
          </a:ln>
        </p:spPr>
      </p:pic>
      <p:sp>
        <p:nvSpPr>
          <p:cNvPr id="588" name="Google Shape;588;p100"/>
          <p:cNvSpPr txBox="1"/>
          <p:nvPr>
            <p:ph idx="1" type="body"/>
          </p:nvPr>
        </p:nvSpPr>
        <p:spPr>
          <a:xfrm>
            <a:off x="433775" y="4624325"/>
            <a:ext cx="86517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Source: </a:t>
            </a:r>
            <a:r>
              <a:rPr lang="en" u="sng">
                <a:solidFill>
                  <a:srgbClr val="FFFFFF"/>
                </a:solidFill>
                <a:hlinkClick r:id="rId4">
                  <a:extLst>
                    <a:ext uri="{A12FA001-AC4F-418D-AE19-62706E023703}">
                      <ahyp:hlinkClr val="tx"/>
                    </a:ext>
                  </a:extLst>
                </a:hlinkClick>
              </a:rPr>
              <a:t>Guide to Inclusive Computer Science Education </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101"/>
          <p:cNvSpPr txBox="1"/>
          <p:nvPr>
            <p:ph type="title"/>
          </p:nvPr>
        </p:nvSpPr>
        <p:spPr>
          <a:xfrm>
            <a:off x="122350" y="100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Leveraging Community Resources</a:t>
            </a:r>
            <a:endParaRPr/>
          </a:p>
        </p:txBody>
      </p:sp>
      <p:sp>
        <p:nvSpPr>
          <p:cNvPr id="594" name="Google Shape;594;p101"/>
          <p:cNvSpPr txBox="1"/>
          <p:nvPr>
            <p:ph idx="1" type="body"/>
          </p:nvPr>
        </p:nvSpPr>
        <p:spPr>
          <a:xfrm>
            <a:off x="311750" y="1114325"/>
            <a:ext cx="4260300" cy="316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CS Journeys is a program that offers virtual field trips or virtual chats with industry professionals to make real-world connections to student learning</a:t>
            </a:r>
            <a:endParaRPr sz="2100"/>
          </a:p>
          <a:p>
            <a:pPr indent="0" lvl="0" marL="0" rtl="0" algn="ctr">
              <a:spcBef>
                <a:spcPts val="1600"/>
              </a:spcBef>
              <a:spcAft>
                <a:spcPts val="1600"/>
              </a:spcAft>
              <a:buNone/>
            </a:pPr>
            <a:r>
              <a:rPr lang="en" sz="2100" u="sng">
                <a:solidFill>
                  <a:schemeClr val="hlink"/>
                </a:solidFill>
                <a:hlinkClick r:id="rId3"/>
              </a:rPr>
              <a:t>https://code.org/csjourneys</a:t>
            </a:r>
            <a:r>
              <a:rPr lang="en" sz="2100"/>
              <a:t> </a:t>
            </a:r>
            <a:endParaRPr sz="2100"/>
          </a:p>
        </p:txBody>
      </p:sp>
      <p:pic>
        <p:nvPicPr>
          <p:cNvPr id="595" name="Google Shape;595;p101"/>
          <p:cNvPicPr preferRelativeResize="0"/>
          <p:nvPr/>
        </p:nvPicPr>
        <p:blipFill>
          <a:blip r:embed="rId4">
            <a:alphaModFix/>
          </a:blip>
          <a:stretch>
            <a:fillRect/>
          </a:stretch>
        </p:blipFill>
        <p:spPr>
          <a:xfrm>
            <a:off x="5010850" y="1025349"/>
            <a:ext cx="3837175" cy="1125625"/>
          </a:xfrm>
          <a:prstGeom prst="rect">
            <a:avLst/>
          </a:prstGeom>
          <a:noFill/>
          <a:ln>
            <a:noFill/>
          </a:ln>
        </p:spPr>
      </p:pic>
      <p:pic>
        <p:nvPicPr>
          <p:cNvPr id="596" name="Google Shape;596;p101"/>
          <p:cNvPicPr preferRelativeResize="0"/>
          <p:nvPr/>
        </p:nvPicPr>
        <p:blipFill>
          <a:blip r:embed="rId5">
            <a:alphaModFix/>
          </a:blip>
          <a:stretch>
            <a:fillRect/>
          </a:stretch>
        </p:blipFill>
        <p:spPr>
          <a:xfrm>
            <a:off x="4799288" y="2395225"/>
            <a:ext cx="4260301" cy="20843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