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8.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 id="297" r:id="rId48"/>
    <p:sldId id="298" r:id="rId49"/>
    <p:sldId id="299" r:id="rId50"/>
    <p:sldId id="300" r:id="rId51"/>
    <p:sldId id="301" r:id="rId52"/>
    <p:sldId id="302" r:id="rId53"/>
    <p:sldId id="303" r:id="rId54"/>
    <p:sldId id="304" r:id="rId55"/>
    <p:sldId id="305" r:id="rId56"/>
    <p:sldId id="306" r:id="rId57"/>
    <p:sldId id="307" r:id="rId58"/>
    <p:sldId id="308" r:id="rId59"/>
    <p:sldId id="309" r:id="rId60"/>
    <p:sldId id="310" r:id="rId61"/>
    <p:sldId id="311" r:id="rId62"/>
  </p:sldIdLst>
  <p:sldSz cy="5143500" cx="9144000"/>
  <p:notesSz cx="6858000" cy="9144000"/>
  <p:embeddedFontLst>
    <p:embeddedFont>
      <p:font typeface="Bitter"/>
      <p:regular r:id="rId63"/>
      <p:bold r:id="rId64"/>
      <p:italic r:id="rId65"/>
      <p:boldItalic r:id="rId66"/>
    </p:embeddedFont>
    <p:embeddedFont>
      <p:font typeface="Rubik"/>
      <p:regular r:id="rId67"/>
      <p:bold r:id="rId68"/>
      <p:italic r:id="rId69"/>
      <p:boldItalic r:id="rId70"/>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401A80C4-D7CF-4A3E-82E6-46C22B5DD545}">
  <a:tblStyle styleId="{401A80C4-D7CF-4A3E-82E6-46C22B5DD545}" styleName="Table_0">
    <a:wholeTbl>
      <a:tcTxStyle>
        <a:font>
          <a:latin typeface="Arial"/>
          <a:ea typeface="Arial"/>
          <a:cs typeface="Arial"/>
        </a:font>
        <a:srgbClr val="000000"/>
      </a:tcTx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42" Type="http://schemas.openxmlformats.org/officeDocument/2006/relationships/slide" Target="slides/slide36.xml"/><Relationship Id="rId41" Type="http://schemas.openxmlformats.org/officeDocument/2006/relationships/slide" Target="slides/slide35.xml"/><Relationship Id="rId44" Type="http://schemas.openxmlformats.org/officeDocument/2006/relationships/slide" Target="slides/slide38.xml"/><Relationship Id="rId43" Type="http://schemas.openxmlformats.org/officeDocument/2006/relationships/slide" Target="slides/slide37.xml"/><Relationship Id="rId46" Type="http://schemas.openxmlformats.org/officeDocument/2006/relationships/slide" Target="slides/slide40.xml"/><Relationship Id="rId45" Type="http://schemas.openxmlformats.org/officeDocument/2006/relationships/slide" Target="slides/slide39.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48" Type="http://schemas.openxmlformats.org/officeDocument/2006/relationships/slide" Target="slides/slide42.xml"/><Relationship Id="rId47" Type="http://schemas.openxmlformats.org/officeDocument/2006/relationships/slide" Target="slides/slide41.xml"/><Relationship Id="rId49" Type="http://schemas.openxmlformats.org/officeDocument/2006/relationships/slide" Target="slides/slide43.xml"/><Relationship Id="rId5" Type="http://schemas.openxmlformats.org/officeDocument/2006/relationships/slideMaster" Target="slideMasters/slideMaster1.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33" Type="http://schemas.openxmlformats.org/officeDocument/2006/relationships/slide" Target="slides/slide27.xml"/><Relationship Id="rId32" Type="http://schemas.openxmlformats.org/officeDocument/2006/relationships/slide" Target="slides/slide26.xml"/><Relationship Id="rId35" Type="http://schemas.openxmlformats.org/officeDocument/2006/relationships/slide" Target="slides/slide29.xml"/><Relationship Id="rId34" Type="http://schemas.openxmlformats.org/officeDocument/2006/relationships/slide" Target="slides/slide28.xml"/><Relationship Id="rId70" Type="http://schemas.openxmlformats.org/officeDocument/2006/relationships/font" Target="fonts/Rubik-boldItalic.fntdata"/><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slide" Target="slides/slide33.xml"/><Relationship Id="rId38" Type="http://schemas.openxmlformats.org/officeDocument/2006/relationships/slide" Target="slides/slide32.xml"/><Relationship Id="rId62" Type="http://schemas.openxmlformats.org/officeDocument/2006/relationships/slide" Target="slides/slide56.xml"/><Relationship Id="rId61" Type="http://schemas.openxmlformats.org/officeDocument/2006/relationships/slide" Target="slides/slide55.xml"/><Relationship Id="rId20" Type="http://schemas.openxmlformats.org/officeDocument/2006/relationships/slide" Target="slides/slide14.xml"/><Relationship Id="rId64" Type="http://schemas.openxmlformats.org/officeDocument/2006/relationships/font" Target="fonts/Bitter-bold.fntdata"/><Relationship Id="rId63" Type="http://schemas.openxmlformats.org/officeDocument/2006/relationships/font" Target="fonts/Bitter-regular.fntdata"/><Relationship Id="rId22" Type="http://schemas.openxmlformats.org/officeDocument/2006/relationships/slide" Target="slides/slide16.xml"/><Relationship Id="rId66" Type="http://schemas.openxmlformats.org/officeDocument/2006/relationships/font" Target="fonts/Bitter-boldItalic.fntdata"/><Relationship Id="rId21" Type="http://schemas.openxmlformats.org/officeDocument/2006/relationships/slide" Target="slides/slide15.xml"/><Relationship Id="rId65" Type="http://schemas.openxmlformats.org/officeDocument/2006/relationships/font" Target="fonts/Bitter-italic.fntdata"/><Relationship Id="rId24" Type="http://schemas.openxmlformats.org/officeDocument/2006/relationships/slide" Target="slides/slide18.xml"/><Relationship Id="rId68" Type="http://schemas.openxmlformats.org/officeDocument/2006/relationships/font" Target="fonts/Rubik-bold.fntdata"/><Relationship Id="rId23" Type="http://schemas.openxmlformats.org/officeDocument/2006/relationships/slide" Target="slides/slide17.xml"/><Relationship Id="rId67" Type="http://schemas.openxmlformats.org/officeDocument/2006/relationships/font" Target="fonts/Rubik-regular.fntdata"/><Relationship Id="rId60" Type="http://schemas.openxmlformats.org/officeDocument/2006/relationships/slide" Target="slides/slide54.xml"/><Relationship Id="rId26" Type="http://schemas.openxmlformats.org/officeDocument/2006/relationships/slide" Target="slides/slide20.xml"/><Relationship Id="rId25" Type="http://schemas.openxmlformats.org/officeDocument/2006/relationships/slide" Target="slides/slide19.xml"/><Relationship Id="rId69" Type="http://schemas.openxmlformats.org/officeDocument/2006/relationships/font" Target="fonts/Rubik-italic.fntdata"/><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51" Type="http://schemas.openxmlformats.org/officeDocument/2006/relationships/slide" Target="slides/slide45.xml"/><Relationship Id="rId50" Type="http://schemas.openxmlformats.org/officeDocument/2006/relationships/slide" Target="slides/slide44.xml"/><Relationship Id="rId53" Type="http://schemas.openxmlformats.org/officeDocument/2006/relationships/slide" Target="slides/slide47.xml"/><Relationship Id="rId52" Type="http://schemas.openxmlformats.org/officeDocument/2006/relationships/slide" Target="slides/slide46.xml"/><Relationship Id="rId11" Type="http://schemas.openxmlformats.org/officeDocument/2006/relationships/slide" Target="slides/slide5.xml"/><Relationship Id="rId55" Type="http://schemas.openxmlformats.org/officeDocument/2006/relationships/slide" Target="slides/slide49.xml"/><Relationship Id="rId10" Type="http://schemas.openxmlformats.org/officeDocument/2006/relationships/slide" Target="slides/slide4.xml"/><Relationship Id="rId54" Type="http://schemas.openxmlformats.org/officeDocument/2006/relationships/slide" Target="slides/slide48.xml"/><Relationship Id="rId13" Type="http://schemas.openxmlformats.org/officeDocument/2006/relationships/slide" Target="slides/slide7.xml"/><Relationship Id="rId57" Type="http://schemas.openxmlformats.org/officeDocument/2006/relationships/slide" Target="slides/slide51.xml"/><Relationship Id="rId12" Type="http://schemas.openxmlformats.org/officeDocument/2006/relationships/slide" Target="slides/slide6.xml"/><Relationship Id="rId56" Type="http://schemas.openxmlformats.org/officeDocument/2006/relationships/slide" Target="slides/slide50.xml"/><Relationship Id="rId15" Type="http://schemas.openxmlformats.org/officeDocument/2006/relationships/slide" Target="slides/slide9.xml"/><Relationship Id="rId59" Type="http://schemas.openxmlformats.org/officeDocument/2006/relationships/slide" Target="slides/slide53.xml"/><Relationship Id="rId14" Type="http://schemas.openxmlformats.org/officeDocument/2006/relationships/slide" Target="slides/slide8.xml"/><Relationship Id="rId58" Type="http://schemas.openxmlformats.org/officeDocument/2006/relationships/slide" Target="slides/slide52.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 name="Shape 123"/>
        <p:cNvGrpSpPr/>
        <p:nvPr/>
      </p:nvGrpSpPr>
      <p:grpSpPr>
        <a:xfrm>
          <a:off x="0" y="0"/>
          <a:ext cx="0" cy="0"/>
          <a:chOff x="0" y="0"/>
          <a:chExt cx="0" cy="0"/>
        </a:xfrm>
      </p:grpSpPr>
      <p:sp>
        <p:nvSpPr>
          <p:cNvPr id="124" name="Google Shape;124;g30d84f1cf75_2_8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5" name="Google Shape;125;g30d84f1cf75_2_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 name="Shape 130"/>
        <p:cNvGrpSpPr/>
        <p:nvPr/>
      </p:nvGrpSpPr>
      <p:grpSpPr>
        <a:xfrm>
          <a:off x="0" y="0"/>
          <a:ext cx="0" cy="0"/>
          <a:chOff x="0" y="0"/>
          <a:chExt cx="0" cy="0"/>
        </a:xfrm>
      </p:grpSpPr>
      <p:sp>
        <p:nvSpPr>
          <p:cNvPr id="131" name="Google Shape;131;g30d84f1cf75_2_9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2" name="Google Shape;132;g30d84f1cf75_2_9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7" name="Shape 137"/>
        <p:cNvGrpSpPr/>
        <p:nvPr/>
      </p:nvGrpSpPr>
      <p:grpSpPr>
        <a:xfrm>
          <a:off x="0" y="0"/>
          <a:ext cx="0" cy="0"/>
          <a:chOff x="0" y="0"/>
          <a:chExt cx="0" cy="0"/>
        </a:xfrm>
      </p:grpSpPr>
      <p:sp>
        <p:nvSpPr>
          <p:cNvPr id="138" name="Google Shape;138;g30d84f1cf75_2_1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9" name="Google Shape;139;g30d84f1cf75_2_1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4" name="Shape 144"/>
        <p:cNvGrpSpPr/>
        <p:nvPr/>
      </p:nvGrpSpPr>
      <p:grpSpPr>
        <a:xfrm>
          <a:off x="0" y="0"/>
          <a:ext cx="0" cy="0"/>
          <a:chOff x="0" y="0"/>
          <a:chExt cx="0" cy="0"/>
        </a:xfrm>
      </p:grpSpPr>
      <p:sp>
        <p:nvSpPr>
          <p:cNvPr id="145" name="Google Shape;145;g30d84f1cf75_2_1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6" name="Google Shape;146;g30d84f1cf75_2_1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1" name="Shape 151"/>
        <p:cNvGrpSpPr/>
        <p:nvPr/>
      </p:nvGrpSpPr>
      <p:grpSpPr>
        <a:xfrm>
          <a:off x="0" y="0"/>
          <a:ext cx="0" cy="0"/>
          <a:chOff x="0" y="0"/>
          <a:chExt cx="0" cy="0"/>
        </a:xfrm>
      </p:grpSpPr>
      <p:sp>
        <p:nvSpPr>
          <p:cNvPr id="152" name="Google Shape;152;g30d84f1cf75_2_1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3" name="Google Shape;153;g30d84f1cf75_2_1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7" name="Shape 157"/>
        <p:cNvGrpSpPr/>
        <p:nvPr/>
      </p:nvGrpSpPr>
      <p:grpSpPr>
        <a:xfrm>
          <a:off x="0" y="0"/>
          <a:ext cx="0" cy="0"/>
          <a:chOff x="0" y="0"/>
          <a:chExt cx="0" cy="0"/>
        </a:xfrm>
      </p:grpSpPr>
      <p:sp>
        <p:nvSpPr>
          <p:cNvPr id="158" name="Google Shape;158;g30d84f1cf75_2_1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9" name="Google Shape;159;g30d84f1cf75_2_1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5" name="Shape 165"/>
        <p:cNvGrpSpPr/>
        <p:nvPr/>
      </p:nvGrpSpPr>
      <p:grpSpPr>
        <a:xfrm>
          <a:off x="0" y="0"/>
          <a:ext cx="0" cy="0"/>
          <a:chOff x="0" y="0"/>
          <a:chExt cx="0" cy="0"/>
        </a:xfrm>
      </p:grpSpPr>
      <p:sp>
        <p:nvSpPr>
          <p:cNvPr id="166" name="Google Shape;166;g30d84f1cf75_2_1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7" name="Google Shape;167;g30d84f1cf75_2_1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1" name="Shape 171"/>
        <p:cNvGrpSpPr/>
        <p:nvPr/>
      </p:nvGrpSpPr>
      <p:grpSpPr>
        <a:xfrm>
          <a:off x="0" y="0"/>
          <a:ext cx="0" cy="0"/>
          <a:chOff x="0" y="0"/>
          <a:chExt cx="0" cy="0"/>
        </a:xfrm>
      </p:grpSpPr>
      <p:sp>
        <p:nvSpPr>
          <p:cNvPr id="172" name="Google Shape;172;g30d84f1cf75_2_15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3" name="Google Shape;173;g30d84f1cf75_2_1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7" name="Shape 177"/>
        <p:cNvGrpSpPr/>
        <p:nvPr/>
      </p:nvGrpSpPr>
      <p:grpSpPr>
        <a:xfrm>
          <a:off x="0" y="0"/>
          <a:ext cx="0" cy="0"/>
          <a:chOff x="0" y="0"/>
          <a:chExt cx="0" cy="0"/>
        </a:xfrm>
      </p:grpSpPr>
      <p:sp>
        <p:nvSpPr>
          <p:cNvPr id="178" name="Google Shape;178;g30d84f1cf75_2_16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9" name="Google Shape;179;g30d84f1cf75_2_1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3" name="Shape 183"/>
        <p:cNvGrpSpPr/>
        <p:nvPr/>
      </p:nvGrpSpPr>
      <p:grpSpPr>
        <a:xfrm>
          <a:off x="0" y="0"/>
          <a:ext cx="0" cy="0"/>
          <a:chOff x="0" y="0"/>
          <a:chExt cx="0" cy="0"/>
        </a:xfrm>
      </p:grpSpPr>
      <p:sp>
        <p:nvSpPr>
          <p:cNvPr id="184" name="Google Shape;184;g30d84f1cf75_2_17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5" name="Google Shape;185;g30d84f1cf75_2_1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 name="Shape 56"/>
        <p:cNvGrpSpPr/>
        <p:nvPr/>
      </p:nvGrpSpPr>
      <p:grpSpPr>
        <a:xfrm>
          <a:off x="0" y="0"/>
          <a:ext cx="0" cy="0"/>
          <a:chOff x="0" y="0"/>
          <a:chExt cx="0" cy="0"/>
        </a:xfrm>
      </p:grpSpPr>
      <p:sp>
        <p:nvSpPr>
          <p:cNvPr id="57" name="Google Shape;57;g30d92c3e643_0_38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8" name="Google Shape;58;g30d92c3e643_0_3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4" name="Shape 194"/>
        <p:cNvGrpSpPr/>
        <p:nvPr/>
      </p:nvGrpSpPr>
      <p:grpSpPr>
        <a:xfrm>
          <a:off x="0" y="0"/>
          <a:ext cx="0" cy="0"/>
          <a:chOff x="0" y="0"/>
          <a:chExt cx="0" cy="0"/>
        </a:xfrm>
      </p:grpSpPr>
      <p:sp>
        <p:nvSpPr>
          <p:cNvPr id="195" name="Google Shape;195;g30d84f1cf75_2_18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6" name="Google Shape;196;g30d84f1cf75_2_18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0" name="Shape 200"/>
        <p:cNvGrpSpPr/>
        <p:nvPr/>
      </p:nvGrpSpPr>
      <p:grpSpPr>
        <a:xfrm>
          <a:off x="0" y="0"/>
          <a:ext cx="0" cy="0"/>
          <a:chOff x="0" y="0"/>
          <a:chExt cx="0" cy="0"/>
        </a:xfrm>
      </p:grpSpPr>
      <p:sp>
        <p:nvSpPr>
          <p:cNvPr id="201" name="Google Shape;201;g30d84f1cf75_1_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2" name="Google Shape;202;g30d84f1cf75_1_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6" name="Shape 206"/>
        <p:cNvGrpSpPr/>
        <p:nvPr/>
      </p:nvGrpSpPr>
      <p:grpSpPr>
        <a:xfrm>
          <a:off x="0" y="0"/>
          <a:ext cx="0" cy="0"/>
          <a:chOff x="0" y="0"/>
          <a:chExt cx="0" cy="0"/>
        </a:xfrm>
      </p:grpSpPr>
      <p:sp>
        <p:nvSpPr>
          <p:cNvPr id="207" name="Google Shape;207;g30d92c3e643_2_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8" name="Google Shape;208;g30d92c3e643_2_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2" name="Shape 212"/>
        <p:cNvGrpSpPr/>
        <p:nvPr/>
      </p:nvGrpSpPr>
      <p:grpSpPr>
        <a:xfrm>
          <a:off x="0" y="0"/>
          <a:ext cx="0" cy="0"/>
          <a:chOff x="0" y="0"/>
          <a:chExt cx="0" cy="0"/>
        </a:xfrm>
      </p:grpSpPr>
      <p:sp>
        <p:nvSpPr>
          <p:cNvPr id="213" name="Google Shape;213;g30d84f1cf75_1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4" name="Google Shape;214;g30d84f1cf75_1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8" name="Shape 218"/>
        <p:cNvGrpSpPr/>
        <p:nvPr/>
      </p:nvGrpSpPr>
      <p:grpSpPr>
        <a:xfrm>
          <a:off x="0" y="0"/>
          <a:ext cx="0" cy="0"/>
          <a:chOff x="0" y="0"/>
          <a:chExt cx="0" cy="0"/>
        </a:xfrm>
      </p:grpSpPr>
      <p:sp>
        <p:nvSpPr>
          <p:cNvPr id="219" name="Google Shape;219;g30e6efe1167_0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0" name="Google Shape;220;g30e6efe1167_0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3" name="Shape 223"/>
        <p:cNvGrpSpPr/>
        <p:nvPr/>
      </p:nvGrpSpPr>
      <p:grpSpPr>
        <a:xfrm>
          <a:off x="0" y="0"/>
          <a:ext cx="0" cy="0"/>
          <a:chOff x="0" y="0"/>
          <a:chExt cx="0" cy="0"/>
        </a:xfrm>
      </p:grpSpPr>
      <p:sp>
        <p:nvSpPr>
          <p:cNvPr id="224" name="Google Shape;224;g30d92c3e643_0_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5" name="Google Shape;225;g30d92c3e643_0_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1" name="Shape 231"/>
        <p:cNvGrpSpPr/>
        <p:nvPr/>
      </p:nvGrpSpPr>
      <p:grpSpPr>
        <a:xfrm>
          <a:off x="0" y="0"/>
          <a:ext cx="0" cy="0"/>
          <a:chOff x="0" y="0"/>
          <a:chExt cx="0" cy="0"/>
        </a:xfrm>
      </p:grpSpPr>
      <p:sp>
        <p:nvSpPr>
          <p:cNvPr id="232" name="Google Shape;232;g30d92c3e643_0_29:notes"/>
          <p:cNvSpPr/>
          <p:nvPr>
            <p:ph idx="2" type="sldImg"/>
          </p:nvPr>
        </p:nvSpPr>
        <p:spPr>
          <a:xfrm>
            <a:off x="381118" y="685800"/>
            <a:ext cx="6096600" cy="3429000"/>
          </a:xfrm>
          <a:custGeom>
            <a:rect b="b" l="l" r="r" t="t"/>
            <a:pathLst>
              <a:path extrusionOk="0" h="120000" w="120000">
                <a:moveTo>
                  <a:pt x="0" y="0"/>
                </a:moveTo>
                <a:lnTo>
                  <a:pt x="120000" y="0"/>
                </a:lnTo>
                <a:lnTo>
                  <a:pt x="120000" y="120000"/>
                </a:lnTo>
                <a:lnTo>
                  <a:pt x="0" y="120000"/>
                </a:lnTo>
                <a:close/>
              </a:path>
            </a:pathLst>
          </a:custGeom>
        </p:spPr>
      </p:sp>
      <p:sp>
        <p:nvSpPr>
          <p:cNvPr id="233" name="Google Shape;233;g30d92c3e643_0_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6" name="Shape 246"/>
        <p:cNvGrpSpPr/>
        <p:nvPr/>
      </p:nvGrpSpPr>
      <p:grpSpPr>
        <a:xfrm>
          <a:off x="0" y="0"/>
          <a:ext cx="0" cy="0"/>
          <a:chOff x="0" y="0"/>
          <a:chExt cx="0" cy="0"/>
        </a:xfrm>
      </p:grpSpPr>
      <p:sp>
        <p:nvSpPr>
          <p:cNvPr id="247" name="Google Shape;247;g30d92c3e643_0_50:notes"/>
          <p:cNvSpPr/>
          <p:nvPr>
            <p:ph idx="2" type="sldImg"/>
          </p:nvPr>
        </p:nvSpPr>
        <p:spPr>
          <a:xfrm>
            <a:off x="381118" y="685800"/>
            <a:ext cx="6096600" cy="3429000"/>
          </a:xfrm>
          <a:custGeom>
            <a:rect b="b" l="l" r="r" t="t"/>
            <a:pathLst>
              <a:path extrusionOk="0" h="120000" w="120000">
                <a:moveTo>
                  <a:pt x="0" y="0"/>
                </a:moveTo>
                <a:lnTo>
                  <a:pt x="120000" y="0"/>
                </a:lnTo>
                <a:lnTo>
                  <a:pt x="120000" y="120000"/>
                </a:lnTo>
                <a:lnTo>
                  <a:pt x="0" y="120000"/>
                </a:lnTo>
                <a:close/>
              </a:path>
            </a:pathLst>
          </a:custGeom>
        </p:spPr>
      </p:sp>
      <p:sp>
        <p:nvSpPr>
          <p:cNvPr id="248" name="Google Shape;248;g30d92c3e643_0_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5" name="Shape 255"/>
        <p:cNvGrpSpPr/>
        <p:nvPr/>
      </p:nvGrpSpPr>
      <p:grpSpPr>
        <a:xfrm>
          <a:off x="0" y="0"/>
          <a:ext cx="0" cy="0"/>
          <a:chOff x="0" y="0"/>
          <a:chExt cx="0" cy="0"/>
        </a:xfrm>
      </p:grpSpPr>
      <p:sp>
        <p:nvSpPr>
          <p:cNvPr id="256" name="Google Shape;256;g30d92c3e643_0_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7" name="Google Shape;257;g30d92c3e643_0_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3" name="Shape 263"/>
        <p:cNvGrpSpPr/>
        <p:nvPr/>
      </p:nvGrpSpPr>
      <p:grpSpPr>
        <a:xfrm>
          <a:off x="0" y="0"/>
          <a:ext cx="0" cy="0"/>
          <a:chOff x="0" y="0"/>
          <a:chExt cx="0" cy="0"/>
        </a:xfrm>
      </p:grpSpPr>
      <p:sp>
        <p:nvSpPr>
          <p:cNvPr id="264" name="Google Shape;264;g30d92c3e643_0_65:notes"/>
          <p:cNvSpPr/>
          <p:nvPr>
            <p:ph idx="2" type="sldImg"/>
          </p:nvPr>
        </p:nvSpPr>
        <p:spPr>
          <a:xfrm>
            <a:off x="381118" y="685800"/>
            <a:ext cx="6096600" cy="3429000"/>
          </a:xfrm>
          <a:custGeom>
            <a:rect b="b" l="l" r="r" t="t"/>
            <a:pathLst>
              <a:path extrusionOk="0" h="120000" w="120000">
                <a:moveTo>
                  <a:pt x="0" y="0"/>
                </a:moveTo>
                <a:lnTo>
                  <a:pt x="120000" y="0"/>
                </a:lnTo>
                <a:lnTo>
                  <a:pt x="120000" y="120000"/>
                </a:lnTo>
                <a:lnTo>
                  <a:pt x="0" y="120000"/>
                </a:lnTo>
                <a:close/>
              </a:path>
            </a:pathLst>
          </a:custGeom>
        </p:spPr>
      </p:sp>
      <p:sp>
        <p:nvSpPr>
          <p:cNvPr id="265" name="Google Shape;265;g30d92c3e643_0_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 name="Shape 64"/>
        <p:cNvGrpSpPr/>
        <p:nvPr/>
      </p:nvGrpSpPr>
      <p:grpSpPr>
        <a:xfrm>
          <a:off x="0" y="0"/>
          <a:ext cx="0" cy="0"/>
          <a:chOff x="0" y="0"/>
          <a:chExt cx="0" cy="0"/>
        </a:xfrm>
      </p:grpSpPr>
      <p:sp>
        <p:nvSpPr>
          <p:cNvPr id="65" name="Google Shape;65;g2feb68894d0_1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6" name="Google Shape;66;g2feb68894d0_1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1" name="Shape 271"/>
        <p:cNvGrpSpPr/>
        <p:nvPr/>
      </p:nvGrpSpPr>
      <p:grpSpPr>
        <a:xfrm>
          <a:off x="0" y="0"/>
          <a:ext cx="0" cy="0"/>
          <a:chOff x="0" y="0"/>
          <a:chExt cx="0" cy="0"/>
        </a:xfrm>
      </p:grpSpPr>
      <p:sp>
        <p:nvSpPr>
          <p:cNvPr id="272" name="Google Shape;272;g30e8716e373_1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3" name="Google Shape;273;g30e8716e373_1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7" name="Shape 277"/>
        <p:cNvGrpSpPr/>
        <p:nvPr/>
      </p:nvGrpSpPr>
      <p:grpSpPr>
        <a:xfrm>
          <a:off x="0" y="0"/>
          <a:ext cx="0" cy="0"/>
          <a:chOff x="0" y="0"/>
          <a:chExt cx="0" cy="0"/>
        </a:xfrm>
      </p:grpSpPr>
      <p:sp>
        <p:nvSpPr>
          <p:cNvPr id="278" name="Google Shape;278;g30d92c3e643_0_10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9" name="Google Shape;279;g30d92c3e643_0_10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7" name="Shape 287"/>
        <p:cNvGrpSpPr/>
        <p:nvPr/>
      </p:nvGrpSpPr>
      <p:grpSpPr>
        <a:xfrm>
          <a:off x="0" y="0"/>
          <a:ext cx="0" cy="0"/>
          <a:chOff x="0" y="0"/>
          <a:chExt cx="0" cy="0"/>
        </a:xfrm>
      </p:grpSpPr>
      <p:sp>
        <p:nvSpPr>
          <p:cNvPr id="288" name="Google Shape;288;g30d92c3e643_0_111:notes"/>
          <p:cNvSpPr/>
          <p:nvPr>
            <p:ph idx="2" type="sldImg"/>
          </p:nvPr>
        </p:nvSpPr>
        <p:spPr>
          <a:xfrm>
            <a:off x="381118" y="685800"/>
            <a:ext cx="6096600" cy="3429000"/>
          </a:xfrm>
          <a:custGeom>
            <a:rect b="b" l="l" r="r" t="t"/>
            <a:pathLst>
              <a:path extrusionOk="0" h="120000" w="120000">
                <a:moveTo>
                  <a:pt x="0" y="0"/>
                </a:moveTo>
                <a:lnTo>
                  <a:pt x="120000" y="0"/>
                </a:lnTo>
                <a:lnTo>
                  <a:pt x="120000" y="120000"/>
                </a:lnTo>
                <a:lnTo>
                  <a:pt x="0" y="120000"/>
                </a:lnTo>
                <a:close/>
              </a:path>
            </a:pathLst>
          </a:custGeom>
        </p:spPr>
      </p:sp>
      <p:sp>
        <p:nvSpPr>
          <p:cNvPr id="289" name="Google Shape;289;g30d92c3e643_0_1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5" name="Shape 305"/>
        <p:cNvGrpSpPr/>
        <p:nvPr/>
      </p:nvGrpSpPr>
      <p:grpSpPr>
        <a:xfrm>
          <a:off x="0" y="0"/>
          <a:ext cx="0" cy="0"/>
          <a:chOff x="0" y="0"/>
          <a:chExt cx="0" cy="0"/>
        </a:xfrm>
      </p:grpSpPr>
      <p:sp>
        <p:nvSpPr>
          <p:cNvPr id="306" name="Google Shape;306;g30d92c3e643_0_1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7" name="Google Shape;307;g30d92c3e643_0_1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3" name="Shape 313"/>
        <p:cNvGrpSpPr/>
        <p:nvPr/>
      </p:nvGrpSpPr>
      <p:grpSpPr>
        <a:xfrm>
          <a:off x="0" y="0"/>
          <a:ext cx="0" cy="0"/>
          <a:chOff x="0" y="0"/>
          <a:chExt cx="0" cy="0"/>
        </a:xfrm>
      </p:grpSpPr>
      <p:sp>
        <p:nvSpPr>
          <p:cNvPr id="314" name="Google Shape;314;g30d92c3e643_0_135:notes"/>
          <p:cNvSpPr/>
          <p:nvPr>
            <p:ph idx="2" type="sldImg"/>
          </p:nvPr>
        </p:nvSpPr>
        <p:spPr>
          <a:xfrm>
            <a:off x="381118" y="685800"/>
            <a:ext cx="6096600" cy="3429000"/>
          </a:xfrm>
          <a:custGeom>
            <a:rect b="b" l="l" r="r" t="t"/>
            <a:pathLst>
              <a:path extrusionOk="0" h="120000" w="120000">
                <a:moveTo>
                  <a:pt x="0" y="0"/>
                </a:moveTo>
                <a:lnTo>
                  <a:pt x="120000" y="0"/>
                </a:lnTo>
                <a:lnTo>
                  <a:pt x="120000" y="120000"/>
                </a:lnTo>
                <a:lnTo>
                  <a:pt x="0" y="120000"/>
                </a:lnTo>
                <a:close/>
              </a:path>
            </a:pathLst>
          </a:custGeom>
        </p:spPr>
      </p:sp>
      <p:sp>
        <p:nvSpPr>
          <p:cNvPr id="315" name="Google Shape;315;g30d92c3e643_0_1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3" name="Shape 323"/>
        <p:cNvGrpSpPr/>
        <p:nvPr/>
      </p:nvGrpSpPr>
      <p:grpSpPr>
        <a:xfrm>
          <a:off x="0" y="0"/>
          <a:ext cx="0" cy="0"/>
          <a:chOff x="0" y="0"/>
          <a:chExt cx="0" cy="0"/>
        </a:xfrm>
      </p:grpSpPr>
      <p:sp>
        <p:nvSpPr>
          <p:cNvPr id="324" name="Google Shape;324;g30d92c3e643_0_144:notes"/>
          <p:cNvSpPr/>
          <p:nvPr>
            <p:ph idx="2" type="sldImg"/>
          </p:nvPr>
        </p:nvSpPr>
        <p:spPr>
          <a:xfrm>
            <a:off x="381118" y="685800"/>
            <a:ext cx="6096600" cy="3429000"/>
          </a:xfrm>
          <a:custGeom>
            <a:rect b="b" l="l" r="r" t="t"/>
            <a:pathLst>
              <a:path extrusionOk="0" h="120000" w="120000">
                <a:moveTo>
                  <a:pt x="0" y="0"/>
                </a:moveTo>
                <a:lnTo>
                  <a:pt x="120000" y="0"/>
                </a:lnTo>
                <a:lnTo>
                  <a:pt x="120000" y="120000"/>
                </a:lnTo>
                <a:lnTo>
                  <a:pt x="0" y="120000"/>
                </a:lnTo>
                <a:close/>
              </a:path>
            </a:pathLst>
          </a:custGeom>
        </p:spPr>
      </p:sp>
      <p:sp>
        <p:nvSpPr>
          <p:cNvPr id="325" name="Google Shape;325;g30d92c3e643_0_1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1" name="Shape 331"/>
        <p:cNvGrpSpPr/>
        <p:nvPr/>
      </p:nvGrpSpPr>
      <p:grpSpPr>
        <a:xfrm>
          <a:off x="0" y="0"/>
          <a:ext cx="0" cy="0"/>
          <a:chOff x="0" y="0"/>
          <a:chExt cx="0" cy="0"/>
        </a:xfrm>
      </p:grpSpPr>
      <p:sp>
        <p:nvSpPr>
          <p:cNvPr id="332" name="Google Shape;332;g30d92c3e643_0_151:notes"/>
          <p:cNvSpPr/>
          <p:nvPr>
            <p:ph idx="2" type="sldImg"/>
          </p:nvPr>
        </p:nvSpPr>
        <p:spPr>
          <a:xfrm>
            <a:off x="381118" y="685800"/>
            <a:ext cx="6096600" cy="3429000"/>
          </a:xfrm>
          <a:custGeom>
            <a:rect b="b" l="l" r="r" t="t"/>
            <a:pathLst>
              <a:path extrusionOk="0" h="120000" w="120000">
                <a:moveTo>
                  <a:pt x="0" y="0"/>
                </a:moveTo>
                <a:lnTo>
                  <a:pt x="120000" y="0"/>
                </a:lnTo>
                <a:lnTo>
                  <a:pt x="120000" y="120000"/>
                </a:lnTo>
                <a:lnTo>
                  <a:pt x="0" y="120000"/>
                </a:lnTo>
                <a:close/>
              </a:path>
            </a:pathLst>
          </a:custGeom>
        </p:spPr>
      </p:sp>
      <p:sp>
        <p:nvSpPr>
          <p:cNvPr id="333" name="Google Shape;333;g30d92c3e643_0_1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1" name="Shape 341"/>
        <p:cNvGrpSpPr/>
        <p:nvPr/>
      </p:nvGrpSpPr>
      <p:grpSpPr>
        <a:xfrm>
          <a:off x="0" y="0"/>
          <a:ext cx="0" cy="0"/>
          <a:chOff x="0" y="0"/>
          <a:chExt cx="0" cy="0"/>
        </a:xfrm>
      </p:grpSpPr>
      <p:sp>
        <p:nvSpPr>
          <p:cNvPr id="342" name="Google Shape;342;g30d92c3e643_0_160:notes"/>
          <p:cNvSpPr/>
          <p:nvPr>
            <p:ph idx="2" type="sldImg"/>
          </p:nvPr>
        </p:nvSpPr>
        <p:spPr>
          <a:xfrm>
            <a:off x="381118" y="685800"/>
            <a:ext cx="6096600" cy="3429000"/>
          </a:xfrm>
          <a:custGeom>
            <a:rect b="b" l="l" r="r" t="t"/>
            <a:pathLst>
              <a:path extrusionOk="0" h="120000" w="120000">
                <a:moveTo>
                  <a:pt x="0" y="0"/>
                </a:moveTo>
                <a:lnTo>
                  <a:pt x="120000" y="0"/>
                </a:lnTo>
                <a:lnTo>
                  <a:pt x="120000" y="120000"/>
                </a:lnTo>
                <a:lnTo>
                  <a:pt x="0" y="120000"/>
                </a:lnTo>
                <a:close/>
              </a:path>
            </a:pathLst>
          </a:custGeom>
        </p:spPr>
      </p:sp>
      <p:sp>
        <p:nvSpPr>
          <p:cNvPr id="343" name="Google Shape;343;g30d92c3e643_0_1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2" name="Shape 352"/>
        <p:cNvGrpSpPr/>
        <p:nvPr/>
      </p:nvGrpSpPr>
      <p:grpSpPr>
        <a:xfrm>
          <a:off x="0" y="0"/>
          <a:ext cx="0" cy="0"/>
          <a:chOff x="0" y="0"/>
          <a:chExt cx="0" cy="0"/>
        </a:xfrm>
      </p:grpSpPr>
      <p:sp>
        <p:nvSpPr>
          <p:cNvPr id="353" name="Google Shape;353;g30d92c3e643_0_170:notes"/>
          <p:cNvSpPr/>
          <p:nvPr>
            <p:ph idx="2" type="sldImg"/>
          </p:nvPr>
        </p:nvSpPr>
        <p:spPr>
          <a:xfrm>
            <a:off x="381118" y="685800"/>
            <a:ext cx="6096600" cy="3429000"/>
          </a:xfrm>
          <a:custGeom>
            <a:rect b="b" l="l" r="r" t="t"/>
            <a:pathLst>
              <a:path extrusionOk="0" h="120000" w="120000">
                <a:moveTo>
                  <a:pt x="0" y="0"/>
                </a:moveTo>
                <a:lnTo>
                  <a:pt x="120000" y="0"/>
                </a:lnTo>
                <a:lnTo>
                  <a:pt x="120000" y="120000"/>
                </a:lnTo>
                <a:lnTo>
                  <a:pt x="0" y="120000"/>
                </a:lnTo>
                <a:close/>
              </a:path>
            </a:pathLst>
          </a:custGeom>
        </p:spPr>
      </p:sp>
      <p:sp>
        <p:nvSpPr>
          <p:cNvPr id="354" name="Google Shape;354;g30d92c3e643_0_1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1" name="Shape 361"/>
        <p:cNvGrpSpPr/>
        <p:nvPr/>
      </p:nvGrpSpPr>
      <p:grpSpPr>
        <a:xfrm>
          <a:off x="0" y="0"/>
          <a:ext cx="0" cy="0"/>
          <a:chOff x="0" y="0"/>
          <a:chExt cx="0" cy="0"/>
        </a:xfrm>
      </p:grpSpPr>
      <p:sp>
        <p:nvSpPr>
          <p:cNvPr id="362" name="Google Shape;362;g30d92c3e643_0_18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3" name="Google Shape;363;g30d92c3e643_0_1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 name="Shape 71"/>
        <p:cNvGrpSpPr/>
        <p:nvPr/>
      </p:nvGrpSpPr>
      <p:grpSpPr>
        <a:xfrm>
          <a:off x="0" y="0"/>
          <a:ext cx="0" cy="0"/>
          <a:chOff x="0" y="0"/>
          <a:chExt cx="0" cy="0"/>
        </a:xfrm>
      </p:grpSpPr>
      <p:sp>
        <p:nvSpPr>
          <p:cNvPr id="72" name="Google Shape;72;g30d92c3e643_2_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3" name="Google Shape;73;g30d92c3e643_2_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9" name="Shape 369"/>
        <p:cNvGrpSpPr/>
        <p:nvPr/>
      </p:nvGrpSpPr>
      <p:grpSpPr>
        <a:xfrm>
          <a:off x="0" y="0"/>
          <a:ext cx="0" cy="0"/>
          <a:chOff x="0" y="0"/>
          <a:chExt cx="0" cy="0"/>
        </a:xfrm>
      </p:grpSpPr>
      <p:sp>
        <p:nvSpPr>
          <p:cNvPr id="370" name="Google Shape;370;g30d92c3e643_0_191:notes"/>
          <p:cNvSpPr/>
          <p:nvPr>
            <p:ph idx="2" type="sldImg"/>
          </p:nvPr>
        </p:nvSpPr>
        <p:spPr>
          <a:xfrm>
            <a:off x="381118" y="685800"/>
            <a:ext cx="6096600" cy="3429000"/>
          </a:xfrm>
          <a:custGeom>
            <a:rect b="b" l="l" r="r" t="t"/>
            <a:pathLst>
              <a:path extrusionOk="0" h="120000" w="120000">
                <a:moveTo>
                  <a:pt x="0" y="0"/>
                </a:moveTo>
                <a:lnTo>
                  <a:pt x="120000" y="0"/>
                </a:lnTo>
                <a:lnTo>
                  <a:pt x="120000" y="120000"/>
                </a:lnTo>
                <a:lnTo>
                  <a:pt x="0" y="120000"/>
                </a:lnTo>
                <a:close/>
              </a:path>
            </a:pathLst>
          </a:custGeom>
        </p:spPr>
      </p:sp>
      <p:sp>
        <p:nvSpPr>
          <p:cNvPr id="371" name="Google Shape;371;g30d92c3e643_0_19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9" name="Shape 379"/>
        <p:cNvGrpSpPr/>
        <p:nvPr/>
      </p:nvGrpSpPr>
      <p:grpSpPr>
        <a:xfrm>
          <a:off x="0" y="0"/>
          <a:ext cx="0" cy="0"/>
          <a:chOff x="0" y="0"/>
          <a:chExt cx="0" cy="0"/>
        </a:xfrm>
      </p:grpSpPr>
      <p:sp>
        <p:nvSpPr>
          <p:cNvPr id="380" name="Google Shape;380;g30d92c3e643_0_200:notes"/>
          <p:cNvSpPr/>
          <p:nvPr>
            <p:ph idx="2" type="sldImg"/>
          </p:nvPr>
        </p:nvSpPr>
        <p:spPr>
          <a:xfrm>
            <a:off x="381118" y="685800"/>
            <a:ext cx="6096600" cy="3429000"/>
          </a:xfrm>
          <a:custGeom>
            <a:rect b="b" l="l" r="r" t="t"/>
            <a:pathLst>
              <a:path extrusionOk="0" h="120000" w="120000">
                <a:moveTo>
                  <a:pt x="0" y="0"/>
                </a:moveTo>
                <a:lnTo>
                  <a:pt x="120000" y="0"/>
                </a:lnTo>
                <a:lnTo>
                  <a:pt x="120000" y="120000"/>
                </a:lnTo>
                <a:lnTo>
                  <a:pt x="0" y="120000"/>
                </a:lnTo>
                <a:close/>
              </a:path>
            </a:pathLst>
          </a:custGeom>
        </p:spPr>
      </p:sp>
      <p:sp>
        <p:nvSpPr>
          <p:cNvPr id="381" name="Google Shape;381;g30d92c3e643_0_20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9" name="Shape 389"/>
        <p:cNvGrpSpPr/>
        <p:nvPr/>
      </p:nvGrpSpPr>
      <p:grpSpPr>
        <a:xfrm>
          <a:off x="0" y="0"/>
          <a:ext cx="0" cy="0"/>
          <a:chOff x="0" y="0"/>
          <a:chExt cx="0" cy="0"/>
        </a:xfrm>
      </p:grpSpPr>
      <p:sp>
        <p:nvSpPr>
          <p:cNvPr id="390" name="Google Shape;390;g30d92c3e643_0_209:notes"/>
          <p:cNvSpPr/>
          <p:nvPr>
            <p:ph idx="2" type="sldImg"/>
          </p:nvPr>
        </p:nvSpPr>
        <p:spPr>
          <a:xfrm>
            <a:off x="381118" y="685800"/>
            <a:ext cx="6096600" cy="3429000"/>
          </a:xfrm>
          <a:custGeom>
            <a:rect b="b" l="l" r="r" t="t"/>
            <a:pathLst>
              <a:path extrusionOk="0" h="120000" w="120000">
                <a:moveTo>
                  <a:pt x="0" y="0"/>
                </a:moveTo>
                <a:lnTo>
                  <a:pt x="120000" y="0"/>
                </a:lnTo>
                <a:lnTo>
                  <a:pt x="120000" y="120000"/>
                </a:lnTo>
                <a:lnTo>
                  <a:pt x="0" y="120000"/>
                </a:lnTo>
                <a:close/>
              </a:path>
            </a:pathLst>
          </a:custGeom>
        </p:spPr>
      </p:sp>
      <p:sp>
        <p:nvSpPr>
          <p:cNvPr id="391" name="Google Shape;391;g30d92c3e643_0_20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9" name="Shape 399"/>
        <p:cNvGrpSpPr/>
        <p:nvPr/>
      </p:nvGrpSpPr>
      <p:grpSpPr>
        <a:xfrm>
          <a:off x="0" y="0"/>
          <a:ext cx="0" cy="0"/>
          <a:chOff x="0" y="0"/>
          <a:chExt cx="0" cy="0"/>
        </a:xfrm>
      </p:grpSpPr>
      <p:sp>
        <p:nvSpPr>
          <p:cNvPr id="400" name="Google Shape;400;g30d92c3e643_0_2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1" name="Google Shape;401;g30d92c3e643_0_2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7" name="Shape 407"/>
        <p:cNvGrpSpPr/>
        <p:nvPr/>
      </p:nvGrpSpPr>
      <p:grpSpPr>
        <a:xfrm>
          <a:off x="0" y="0"/>
          <a:ext cx="0" cy="0"/>
          <a:chOff x="0" y="0"/>
          <a:chExt cx="0" cy="0"/>
        </a:xfrm>
      </p:grpSpPr>
      <p:sp>
        <p:nvSpPr>
          <p:cNvPr id="408" name="Google Shape;408;g30d92c3e643_0_237:notes"/>
          <p:cNvSpPr/>
          <p:nvPr>
            <p:ph idx="2" type="sldImg"/>
          </p:nvPr>
        </p:nvSpPr>
        <p:spPr>
          <a:xfrm>
            <a:off x="381118" y="685800"/>
            <a:ext cx="6096600" cy="3429000"/>
          </a:xfrm>
          <a:custGeom>
            <a:rect b="b" l="l" r="r" t="t"/>
            <a:pathLst>
              <a:path extrusionOk="0" h="120000" w="120000">
                <a:moveTo>
                  <a:pt x="0" y="0"/>
                </a:moveTo>
                <a:lnTo>
                  <a:pt x="120000" y="0"/>
                </a:lnTo>
                <a:lnTo>
                  <a:pt x="120000" y="120000"/>
                </a:lnTo>
                <a:lnTo>
                  <a:pt x="0" y="120000"/>
                </a:lnTo>
                <a:close/>
              </a:path>
            </a:pathLst>
          </a:custGeom>
        </p:spPr>
      </p:sp>
      <p:sp>
        <p:nvSpPr>
          <p:cNvPr id="409" name="Google Shape;409;g30d92c3e643_0_2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a:solidFill>
                  <a:schemeClr val="dk1"/>
                </a:solidFill>
                <a:latin typeface="Rubik"/>
                <a:ea typeface="Rubik"/>
                <a:cs typeface="Rubik"/>
                <a:sym typeface="Rubik"/>
              </a:rPr>
              <a:t>Answers to look for:</a:t>
            </a:r>
            <a:endParaRPr>
              <a:solidFill>
                <a:schemeClr val="dk1"/>
              </a:solidFill>
              <a:latin typeface="Rubik"/>
              <a:ea typeface="Rubik"/>
              <a:cs typeface="Rubik"/>
              <a:sym typeface="Rubik"/>
            </a:endParaRPr>
          </a:p>
          <a:p>
            <a:pPr indent="-298450" lvl="0" marL="457200" rtl="0" algn="l">
              <a:lnSpc>
                <a:spcPct val="115000"/>
              </a:lnSpc>
              <a:spcBef>
                <a:spcPts val="0"/>
              </a:spcBef>
              <a:spcAft>
                <a:spcPts val="0"/>
              </a:spcAft>
              <a:buClr>
                <a:schemeClr val="dk1"/>
              </a:buClr>
              <a:buSzPts val="1100"/>
              <a:buFont typeface="Rubik"/>
              <a:buChar char="●"/>
            </a:pPr>
            <a:r>
              <a:rPr lang="en">
                <a:solidFill>
                  <a:schemeClr val="dk1"/>
                </a:solidFill>
                <a:latin typeface="Rubik"/>
                <a:ea typeface="Rubik"/>
                <a:cs typeface="Rubik"/>
                <a:sym typeface="Rubik"/>
              </a:rPr>
              <a:t>Measuring the average temperature of the whole earth over 140 years</a:t>
            </a:r>
            <a:endParaRPr>
              <a:solidFill>
                <a:schemeClr val="dk1"/>
              </a:solidFill>
              <a:latin typeface="Rubik"/>
              <a:ea typeface="Rubik"/>
              <a:cs typeface="Rubik"/>
              <a:sym typeface="Rubik"/>
            </a:endParaRPr>
          </a:p>
          <a:p>
            <a:pPr indent="-298450" lvl="0" marL="457200" rtl="0" algn="l">
              <a:lnSpc>
                <a:spcPct val="115000"/>
              </a:lnSpc>
              <a:spcBef>
                <a:spcPts val="0"/>
              </a:spcBef>
              <a:spcAft>
                <a:spcPts val="0"/>
              </a:spcAft>
              <a:buClr>
                <a:schemeClr val="dk1"/>
              </a:buClr>
              <a:buSzPts val="1100"/>
              <a:buFont typeface="Rubik"/>
              <a:buChar char="●"/>
            </a:pPr>
            <a:r>
              <a:rPr lang="en">
                <a:solidFill>
                  <a:schemeClr val="dk1"/>
                </a:solidFill>
                <a:latin typeface="Rubik"/>
                <a:ea typeface="Rubik"/>
                <a:cs typeface="Rubik"/>
                <a:sym typeface="Rubik"/>
              </a:rPr>
              <a:t>Probably using thermometers in a bunch of different places everywhere</a:t>
            </a:r>
            <a:endParaRPr>
              <a:solidFill>
                <a:schemeClr val="dk1"/>
              </a:solidFill>
              <a:latin typeface="Rubik"/>
              <a:ea typeface="Rubik"/>
              <a:cs typeface="Rubik"/>
              <a:sym typeface="Rubik"/>
            </a:endParaRPr>
          </a:p>
          <a:p>
            <a:pPr indent="-298450" lvl="0" marL="457200" rtl="0" algn="l">
              <a:lnSpc>
                <a:spcPct val="115000"/>
              </a:lnSpc>
              <a:spcBef>
                <a:spcPts val="0"/>
              </a:spcBef>
              <a:spcAft>
                <a:spcPts val="0"/>
              </a:spcAft>
              <a:buClr>
                <a:schemeClr val="dk1"/>
              </a:buClr>
              <a:buSzPts val="1100"/>
              <a:buFont typeface="Rubik"/>
              <a:buChar char="●"/>
            </a:pPr>
            <a:r>
              <a:rPr lang="en">
                <a:solidFill>
                  <a:schemeClr val="dk1"/>
                </a:solidFill>
                <a:latin typeface="Rubik"/>
                <a:ea typeface="Rubik"/>
                <a:cs typeface="Rubik"/>
                <a:sym typeface="Rubik"/>
              </a:rPr>
              <a:t>The earth is has been getting hotter over the last 140 years</a:t>
            </a:r>
            <a:endParaRPr>
              <a:solidFill>
                <a:schemeClr val="dk1"/>
              </a:solidFill>
              <a:latin typeface="Rubik"/>
              <a:ea typeface="Rubik"/>
              <a:cs typeface="Rubik"/>
              <a:sym typeface="Rubik"/>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6" name="Shape 416"/>
        <p:cNvGrpSpPr/>
        <p:nvPr/>
      </p:nvGrpSpPr>
      <p:grpSpPr>
        <a:xfrm>
          <a:off x="0" y="0"/>
          <a:ext cx="0" cy="0"/>
          <a:chOff x="0" y="0"/>
          <a:chExt cx="0" cy="0"/>
        </a:xfrm>
      </p:grpSpPr>
      <p:sp>
        <p:nvSpPr>
          <p:cNvPr id="417" name="Google Shape;417;g30d92c3e643_0_245:notes"/>
          <p:cNvSpPr/>
          <p:nvPr>
            <p:ph idx="2" type="sldImg"/>
          </p:nvPr>
        </p:nvSpPr>
        <p:spPr>
          <a:xfrm>
            <a:off x="381118" y="685800"/>
            <a:ext cx="6096600" cy="3429000"/>
          </a:xfrm>
          <a:custGeom>
            <a:rect b="b" l="l" r="r" t="t"/>
            <a:pathLst>
              <a:path extrusionOk="0" h="120000" w="120000">
                <a:moveTo>
                  <a:pt x="0" y="0"/>
                </a:moveTo>
                <a:lnTo>
                  <a:pt x="120000" y="0"/>
                </a:lnTo>
                <a:lnTo>
                  <a:pt x="120000" y="120000"/>
                </a:lnTo>
                <a:lnTo>
                  <a:pt x="0" y="120000"/>
                </a:lnTo>
                <a:close/>
              </a:path>
            </a:pathLst>
          </a:custGeom>
        </p:spPr>
      </p:sp>
      <p:sp>
        <p:nvSpPr>
          <p:cNvPr id="418" name="Google Shape;418;g30d92c3e643_0_2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a:solidFill>
                  <a:schemeClr val="dk1"/>
                </a:solidFill>
                <a:latin typeface="Rubik"/>
                <a:ea typeface="Rubik"/>
                <a:cs typeface="Rubik"/>
                <a:sym typeface="Rubik"/>
              </a:rPr>
              <a:t>Answers to look for:</a:t>
            </a:r>
            <a:endParaRPr>
              <a:solidFill>
                <a:schemeClr val="dk1"/>
              </a:solidFill>
              <a:latin typeface="Rubik"/>
              <a:ea typeface="Rubik"/>
              <a:cs typeface="Rubik"/>
              <a:sym typeface="Rubik"/>
            </a:endParaRPr>
          </a:p>
          <a:p>
            <a:pPr indent="-298450" lvl="0" marL="457200" rtl="0" algn="l">
              <a:lnSpc>
                <a:spcPct val="115000"/>
              </a:lnSpc>
              <a:spcBef>
                <a:spcPts val="0"/>
              </a:spcBef>
              <a:spcAft>
                <a:spcPts val="0"/>
              </a:spcAft>
              <a:buClr>
                <a:schemeClr val="dk1"/>
              </a:buClr>
              <a:buSzPts val="1100"/>
              <a:buFont typeface="Rubik"/>
              <a:buChar char="●"/>
            </a:pPr>
            <a:r>
              <a:rPr lang="en">
                <a:solidFill>
                  <a:schemeClr val="dk1"/>
                </a:solidFill>
                <a:latin typeface="Rubik"/>
                <a:ea typeface="Rubik"/>
                <a:cs typeface="Rubik"/>
                <a:sym typeface="Rubik"/>
              </a:rPr>
              <a:t>Measuring the average temperature of the oceans over the last 60 years</a:t>
            </a:r>
            <a:endParaRPr>
              <a:solidFill>
                <a:schemeClr val="dk1"/>
              </a:solidFill>
              <a:latin typeface="Rubik"/>
              <a:ea typeface="Rubik"/>
              <a:cs typeface="Rubik"/>
              <a:sym typeface="Rubik"/>
            </a:endParaRPr>
          </a:p>
          <a:p>
            <a:pPr indent="-298450" lvl="0" marL="457200" rtl="0" algn="l">
              <a:lnSpc>
                <a:spcPct val="115000"/>
              </a:lnSpc>
              <a:spcBef>
                <a:spcPts val="0"/>
              </a:spcBef>
              <a:spcAft>
                <a:spcPts val="0"/>
              </a:spcAft>
              <a:buClr>
                <a:schemeClr val="dk1"/>
              </a:buClr>
              <a:buSzPts val="1100"/>
              <a:buFont typeface="Rubik"/>
              <a:buChar char="●"/>
            </a:pPr>
            <a:r>
              <a:rPr lang="en">
                <a:solidFill>
                  <a:schemeClr val="dk1"/>
                </a:solidFill>
                <a:latin typeface="Rubik"/>
                <a:ea typeface="Rubik"/>
                <a:cs typeface="Rubik"/>
                <a:sym typeface="Rubik"/>
              </a:rPr>
              <a:t>Like some kind of ocean thermometer</a:t>
            </a:r>
            <a:endParaRPr>
              <a:solidFill>
                <a:schemeClr val="dk1"/>
              </a:solidFill>
              <a:latin typeface="Rubik"/>
              <a:ea typeface="Rubik"/>
              <a:cs typeface="Rubik"/>
              <a:sym typeface="Rubik"/>
            </a:endParaRPr>
          </a:p>
          <a:p>
            <a:pPr indent="-298450" lvl="0" marL="457200" rtl="0" algn="l">
              <a:lnSpc>
                <a:spcPct val="115000"/>
              </a:lnSpc>
              <a:spcBef>
                <a:spcPts val="0"/>
              </a:spcBef>
              <a:spcAft>
                <a:spcPts val="0"/>
              </a:spcAft>
              <a:buClr>
                <a:schemeClr val="dk1"/>
              </a:buClr>
              <a:buSzPts val="1100"/>
              <a:buFont typeface="Rubik"/>
              <a:buChar char="●"/>
            </a:pPr>
            <a:r>
              <a:rPr lang="en">
                <a:solidFill>
                  <a:schemeClr val="dk1"/>
                </a:solidFill>
                <a:latin typeface="Rubik"/>
                <a:ea typeface="Rubik"/>
                <a:cs typeface="Rubik"/>
                <a:sym typeface="Rubik"/>
              </a:rPr>
              <a:t>The earth’s oceans have been getting hotter over the last 50 years</a:t>
            </a:r>
            <a:endParaRPr>
              <a:solidFill>
                <a:schemeClr val="dk1"/>
              </a:solidFill>
              <a:latin typeface="Rubik"/>
              <a:ea typeface="Rubik"/>
              <a:cs typeface="Rubik"/>
              <a:sym typeface="Rubik"/>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6" name="Shape 426"/>
        <p:cNvGrpSpPr/>
        <p:nvPr/>
      </p:nvGrpSpPr>
      <p:grpSpPr>
        <a:xfrm>
          <a:off x="0" y="0"/>
          <a:ext cx="0" cy="0"/>
          <a:chOff x="0" y="0"/>
          <a:chExt cx="0" cy="0"/>
        </a:xfrm>
      </p:grpSpPr>
      <p:sp>
        <p:nvSpPr>
          <p:cNvPr id="427" name="Google Shape;427;g30d92c3e643_0_254:notes"/>
          <p:cNvSpPr/>
          <p:nvPr>
            <p:ph idx="2" type="sldImg"/>
          </p:nvPr>
        </p:nvSpPr>
        <p:spPr>
          <a:xfrm>
            <a:off x="381118" y="685800"/>
            <a:ext cx="6096600" cy="3429000"/>
          </a:xfrm>
          <a:custGeom>
            <a:rect b="b" l="l" r="r" t="t"/>
            <a:pathLst>
              <a:path extrusionOk="0" h="120000" w="120000">
                <a:moveTo>
                  <a:pt x="0" y="0"/>
                </a:moveTo>
                <a:lnTo>
                  <a:pt x="120000" y="0"/>
                </a:lnTo>
                <a:lnTo>
                  <a:pt x="120000" y="120000"/>
                </a:lnTo>
                <a:lnTo>
                  <a:pt x="0" y="120000"/>
                </a:lnTo>
                <a:close/>
              </a:path>
            </a:pathLst>
          </a:custGeom>
        </p:spPr>
      </p:sp>
      <p:sp>
        <p:nvSpPr>
          <p:cNvPr id="428" name="Google Shape;428;g30d92c3e643_0_2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a:solidFill>
                  <a:schemeClr val="dk1"/>
                </a:solidFill>
                <a:latin typeface="Rubik"/>
                <a:ea typeface="Rubik"/>
                <a:cs typeface="Rubik"/>
                <a:sym typeface="Rubik"/>
              </a:rPr>
              <a:t>Answers to look for:</a:t>
            </a:r>
            <a:endParaRPr>
              <a:solidFill>
                <a:schemeClr val="dk1"/>
              </a:solidFill>
              <a:latin typeface="Rubik"/>
              <a:ea typeface="Rubik"/>
              <a:cs typeface="Rubik"/>
              <a:sym typeface="Rubik"/>
            </a:endParaRPr>
          </a:p>
          <a:p>
            <a:pPr indent="-298450" lvl="0" marL="457200" rtl="0" algn="l">
              <a:lnSpc>
                <a:spcPct val="115000"/>
              </a:lnSpc>
              <a:spcBef>
                <a:spcPts val="0"/>
              </a:spcBef>
              <a:spcAft>
                <a:spcPts val="0"/>
              </a:spcAft>
              <a:buClr>
                <a:schemeClr val="dk1"/>
              </a:buClr>
              <a:buSzPts val="1100"/>
              <a:buFont typeface="Rubik"/>
              <a:buChar char="●"/>
            </a:pPr>
            <a:r>
              <a:rPr lang="en">
                <a:solidFill>
                  <a:schemeClr val="dk1"/>
                </a:solidFill>
                <a:latin typeface="Rubik"/>
                <a:ea typeface="Rubik"/>
                <a:cs typeface="Rubik"/>
                <a:sym typeface="Rubik"/>
              </a:rPr>
              <a:t>Measuring the amount of CO2 in the atmosphere over the last 60 years</a:t>
            </a:r>
            <a:endParaRPr>
              <a:solidFill>
                <a:schemeClr val="dk1"/>
              </a:solidFill>
              <a:latin typeface="Rubik"/>
              <a:ea typeface="Rubik"/>
              <a:cs typeface="Rubik"/>
              <a:sym typeface="Rubik"/>
            </a:endParaRPr>
          </a:p>
          <a:p>
            <a:pPr indent="-298450" lvl="0" marL="457200" rtl="0" algn="l">
              <a:lnSpc>
                <a:spcPct val="115000"/>
              </a:lnSpc>
              <a:spcBef>
                <a:spcPts val="0"/>
              </a:spcBef>
              <a:spcAft>
                <a:spcPts val="0"/>
              </a:spcAft>
              <a:buClr>
                <a:schemeClr val="dk1"/>
              </a:buClr>
              <a:buSzPts val="1100"/>
              <a:buFont typeface="Rubik"/>
              <a:buChar char="●"/>
            </a:pPr>
            <a:r>
              <a:rPr lang="en">
                <a:solidFill>
                  <a:schemeClr val="dk1"/>
                </a:solidFill>
                <a:latin typeface="Rubik"/>
                <a:ea typeface="Rubik"/>
                <a:cs typeface="Rubik"/>
                <a:sym typeface="Rubik"/>
              </a:rPr>
              <a:t>Some kind of air filter or air molecule reader</a:t>
            </a:r>
            <a:endParaRPr>
              <a:solidFill>
                <a:schemeClr val="dk1"/>
              </a:solidFill>
              <a:latin typeface="Rubik"/>
              <a:ea typeface="Rubik"/>
              <a:cs typeface="Rubik"/>
              <a:sym typeface="Rubik"/>
            </a:endParaRPr>
          </a:p>
          <a:p>
            <a:pPr indent="-298450" lvl="0" marL="457200" rtl="0" algn="l">
              <a:lnSpc>
                <a:spcPct val="115000"/>
              </a:lnSpc>
              <a:spcBef>
                <a:spcPts val="0"/>
              </a:spcBef>
              <a:spcAft>
                <a:spcPts val="0"/>
              </a:spcAft>
              <a:buClr>
                <a:schemeClr val="dk1"/>
              </a:buClr>
              <a:buSzPts val="1100"/>
              <a:buFont typeface="Rubik"/>
              <a:buChar char="●"/>
            </a:pPr>
            <a:r>
              <a:rPr lang="en">
                <a:solidFill>
                  <a:schemeClr val="dk1"/>
                </a:solidFill>
                <a:latin typeface="Rubik"/>
                <a:ea typeface="Rubik"/>
                <a:cs typeface="Rubik"/>
                <a:sym typeface="Rubik"/>
              </a:rPr>
              <a:t>The earth’s atmosphere has more CO2 in it now than it did in 1960</a:t>
            </a:r>
            <a:endParaRPr>
              <a:solidFill>
                <a:schemeClr val="dk1"/>
              </a:solidFill>
              <a:latin typeface="Rubik"/>
              <a:ea typeface="Rubik"/>
              <a:cs typeface="Rubik"/>
              <a:sym typeface="Rubik"/>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6" name="Shape 436"/>
        <p:cNvGrpSpPr/>
        <p:nvPr/>
      </p:nvGrpSpPr>
      <p:grpSpPr>
        <a:xfrm>
          <a:off x="0" y="0"/>
          <a:ext cx="0" cy="0"/>
          <a:chOff x="0" y="0"/>
          <a:chExt cx="0" cy="0"/>
        </a:xfrm>
      </p:grpSpPr>
      <p:sp>
        <p:nvSpPr>
          <p:cNvPr id="437" name="Google Shape;437;g30d92c3e643_2_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8" name="Google Shape;438;g30d92c3e643_2_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1" name="Shape 441"/>
        <p:cNvGrpSpPr/>
        <p:nvPr/>
      </p:nvGrpSpPr>
      <p:grpSpPr>
        <a:xfrm>
          <a:off x="0" y="0"/>
          <a:ext cx="0" cy="0"/>
          <a:chOff x="0" y="0"/>
          <a:chExt cx="0" cy="0"/>
        </a:xfrm>
      </p:grpSpPr>
      <p:sp>
        <p:nvSpPr>
          <p:cNvPr id="442" name="Google Shape;442;g30d92c3e643_2_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3" name="Google Shape;443;g30d92c3e643_2_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6" name="Shape 446"/>
        <p:cNvGrpSpPr/>
        <p:nvPr/>
      </p:nvGrpSpPr>
      <p:grpSpPr>
        <a:xfrm>
          <a:off x="0" y="0"/>
          <a:ext cx="0" cy="0"/>
          <a:chOff x="0" y="0"/>
          <a:chExt cx="0" cy="0"/>
        </a:xfrm>
      </p:grpSpPr>
      <p:sp>
        <p:nvSpPr>
          <p:cNvPr id="447" name="Google Shape;447;g30d92c3e643_2_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8" name="Google Shape;448;g30d92c3e643_2_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 name="Shape 77"/>
        <p:cNvGrpSpPr/>
        <p:nvPr/>
      </p:nvGrpSpPr>
      <p:grpSpPr>
        <a:xfrm>
          <a:off x="0" y="0"/>
          <a:ext cx="0" cy="0"/>
          <a:chOff x="0" y="0"/>
          <a:chExt cx="0" cy="0"/>
        </a:xfrm>
      </p:grpSpPr>
      <p:sp>
        <p:nvSpPr>
          <p:cNvPr id="78" name="Google Shape;78;g30d84f1cf75_2_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9" name="Google Shape;79;g30d84f1cf75_2_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1" name="Shape 451"/>
        <p:cNvGrpSpPr/>
        <p:nvPr/>
      </p:nvGrpSpPr>
      <p:grpSpPr>
        <a:xfrm>
          <a:off x="0" y="0"/>
          <a:ext cx="0" cy="0"/>
          <a:chOff x="0" y="0"/>
          <a:chExt cx="0" cy="0"/>
        </a:xfrm>
      </p:grpSpPr>
      <p:sp>
        <p:nvSpPr>
          <p:cNvPr id="452" name="Google Shape;452;g30d92c3e643_2_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3" name="Google Shape;453;g30d92c3e643_2_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6" name="Shape 456"/>
        <p:cNvGrpSpPr/>
        <p:nvPr/>
      </p:nvGrpSpPr>
      <p:grpSpPr>
        <a:xfrm>
          <a:off x="0" y="0"/>
          <a:ext cx="0" cy="0"/>
          <a:chOff x="0" y="0"/>
          <a:chExt cx="0" cy="0"/>
        </a:xfrm>
      </p:grpSpPr>
      <p:sp>
        <p:nvSpPr>
          <p:cNvPr id="457" name="Google Shape;457;g30d92c3e643_2_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8" name="Google Shape;458;g30d92c3e643_2_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1" name="Shape 461"/>
        <p:cNvGrpSpPr/>
        <p:nvPr/>
      </p:nvGrpSpPr>
      <p:grpSpPr>
        <a:xfrm>
          <a:off x="0" y="0"/>
          <a:ext cx="0" cy="0"/>
          <a:chOff x="0" y="0"/>
          <a:chExt cx="0" cy="0"/>
        </a:xfrm>
      </p:grpSpPr>
      <p:sp>
        <p:nvSpPr>
          <p:cNvPr id="462" name="Google Shape;462;g30d92c3e643_2_8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3" name="Google Shape;463;g30d92c3e643_2_8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8" name="Shape 468"/>
        <p:cNvGrpSpPr/>
        <p:nvPr/>
      </p:nvGrpSpPr>
      <p:grpSpPr>
        <a:xfrm>
          <a:off x="0" y="0"/>
          <a:ext cx="0" cy="0"/>
          <a:chOff x="0" y="0"/>
          <a:chExt cx="0" cy="0"/>
        </a:xfrm>
      </p:grpSpPr>
      <p:sp>
        <p:nvSpPr>
          <p:cNvPr id="469" name="Google Shape;469;g2feb68894d0_1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0" name="Google Shape;470;g2feb68894d0_1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3" name="Shape 483"/>
        <p:cNvGrpSpPr/>
        <p:nvPr/>
      </p:nvGrpSpPr>
      <p:grpSpPr>
        <a:xfrm>
          <a:off x="0" y="0"/>
          <a:ext cx="0" cy="0"/>
          <a:chOff x="0" y="0"/>
          <a:chExt cx="0" cy="0"/>
        </a:xfrm>
      </p:grpSpPr>
      <p:sp>
        <p:nvSpPr>
          <p:cNvPr id="484" name="Google Shape;484;g30d84f1cf75_1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5" name="Google Shape;485;g30d84f1cf75_1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1" name="Shape 491"/>
        <p:cNvGrpSpPr/>
        <p:nvPr/>
      </p:nvGrpSpPr>
      <p:grpSpPr>
        <a:xfrm>
          <a:off x="0" y="0"/>
          <a:ext cx="0" cy="0"/>
          <a:chOff x="0" y="0"/>
          <a:chExt cx="0" cy="0"/>
        </a:xfrm>
      </p:grpSpPr>
      <p:sp>
        <p:nvSpPr>
          <p:cNvPr id="492" name="Google Shape;492;g30e8716e373_1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93" name="Google Shape;493;g30e8716e373_1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9" name="Shape 499"/>
        <p:cNvGrpSpPr/>
        <p:nvPr/>
      </p:nvGrpSpPr>
      <p:grpSpPr>
        <a:xfrm>
          <a:off x="0" y="0"/>
          <a:ext cx="0" cy="0"/>
          <a:chOff x="0" y="0"/>
          <a:chExt cx="0" cy="0"/>
        </a:xfrm>
      </p:grpSpPr>
      <p:sp>
        <p:nvSpPr>
          <p:cNvPr id="500" name="Google Shape;500;g30d92c3e643_2_9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01" name="Google Shape;501;g30d92c3e643_2_9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 name="Shape 84"/>
        <p:cNvGrpSpPr/>
        <p:nvPr/>
      </p:nvGrpSpPr>
      <p:grpSpPr>
        <a:xfrm>
          <a:off x="0" y="0"/>
          <a:ext cx="0" cy="0"/>
          <a:chOff x="0" y="0"/>
          <a:chExt cx="0" cy="0"/>
        </a:xfrm>
      </p:grpSpPr>
      <p:sp>
        <p:nvSpPr>
          <p:cNvPr id="85" name="Google Shape;85;g30d84f1cf75_2_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6" name="Google Shape;86;g30d84f1cf75_2_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 name="Shape 93"/>
        <p:cNvGrpSpPr/>
        <p:nvPr/>
      </p:nvGrpSpPr>
      <p:grpSpPr>
        <a:xfrm>
          <a:off x="0" y="0"/>
          <a:ext cx="0" cy="0"/>
          <a:chOff x="0" y="0"/>
          <a:chExt cx="0" cy="0"/>
        </a:xfrm>
      </p:grpSpPr>
      <p:sp>
        <p:nvSpPr>
          <p:cNvPr id="94" name="Google Shape;94;g30d84f1cf75_2_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5" name="Google Shape;95;g30d84f1cf75_2_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 name="Shape 107"/>
        <p:cNvGrpSpPr/>
        <p:nvPr/>
      </p:nvGrpSpPr>
      <p:grpSpPr>
        <a:xfrm>
          <a:off x="0" y="0"/>
          <a:ext cx="0" cy="0"/>
          <a:chOff x="0" y="0"/>
          <a:chExt cx="0" cy="0"/>
        </a:xfrm>
      </p:grpSpPr>
      <p:sp>
        <p:nvSpPr>
          <p:cNvPr id="108" name="Google Shape;108;g30d84f1cf75_2_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9" name="Google Shape;109;g30d84f1cf75_2_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 name="Shape 115"/>
        <p:cNvGrpSpPr/>
        <p:nvPr/>
      </p:nvGrpSpPr>
      <p:grpSpPr>
        <a:xfrm>
          <a:off x="0" y="0"/>
          <a:ext cx="0" cy="0"/>
          <a:chOff x="0" y="0"/>
          <a:chExt cx="0" cy="0"/>
        </a:xfrm>
      </p:grpSpPr>
      <p:sp>
        <p:nvSpPr>
          <p:cNvPr id="116" name="Google Shape;116;g30d84f1cf75_2_7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7" name="Google Shape;117;g30d84f1cf75_2_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1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21.png"/><Relationship Id="rId4" Type="http://schemas.openxmlformats.org/officeDocument/2006/relationships/image" Target="../media/image9.png"/><Relationship Id="rId5" Type="http://schemas.openxmlformats.org/officeDocument/2006/relationships/image" Target="../media/image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25.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2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1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26.pn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hyperlink" Target="https://appinventor.mit.edu/explore/ai2/hello-codi.html" TargetMode="External"/><Relationship Id="rId4" Type="http://schemas.openxmlformats.org/officeDocument/2006/relationships/hyperlink" Target="https://appinventor.mit.edu/explore/ai2/hellopurr" TargetMode="External"/><Relationship Id="rId5" Type="http://schemas.openxmlformats.org/officeDocument/2006/relationships/hyperlink" Target="https://appinventor.mit.edu/explore/sites/all/files/hourofcode/DigitalDoodle.pdf" TargetMode="External"/><Relationship Id="rId6" Type="http://schemas.openxmlformats.org/officeDocument/2006/relationships/hyperlink" Target="https://drive.google.com/file/d/1TiAbErJoV7xjb-HM4y_Iq1NJ3vTRAqSe/view" TargetMode="External"/><Relationship Id="rId7" Type="http://schemas.openxmlformats.org/officeDocument/2006/relationships/hyperlink" Target="https://www.youtube.com/watch?v=UJFbuKgyw64" TargetMode="Externa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hyperlink" Target="https://ai2.appinventor.mit.edu/#6054451347521536" TargetMode="Externa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hyperlink" Target="https://ai2.appinventor.mit.edu/?locale=en&amp;repo=http://appinventor.mit.edu/yrtoolkit/yr/aiaFiles/PICaboo/PICaboo_Starter.asc" TargetMode="External"/><Relationship Id="rId4" Type="http://schemas.openxmlformats.org/officeDocument/2006/relationships/image" Target="../media/image18.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3.xml"/><Relationship Id="rId3" Type="http://schemas.openxmlformats.org/officeDocument/2006/relationships/hyperlink" Target="https://docs.google.com/document/d/1ZQTJkaSMPmRB8W4L7NCgQ6rTbe8Nx_iPDJxXCUgAi9o/edit?tab=t.0" TargetMode="Externa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64.png"/><Relationship Id="rId4" Type="http://schemas.openxmlformats.org/officeDocument/2006/relationships/image" Target="../media/image13.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6.xml"/><Relationship Id="rId3" Type="http://schemas.openxmlformats.org/officeDocument/2006/relationships/image" Target="../media/image17.png"/><Relationship Id="rId4" Type="http://schemas.openxmlformats.org/officeDocument/2006/relationships/image" Target="../media/image36.png"/><Relationship Id="rId5" Type="http://schemas.openxmlformats.org/officeDocument/2006/relationships/image" Target="../media/image30.png"/><Relationship Id="rId6" Type="http://schemas.openxmlformats.org/officeDocument/2006/relationships/image" Target="../media/image19.png"/><Relationship Id="rId7" Type="http://schemas.openxmlformats.org/officeDocument/2006/relationships/image" Target="../media/image20.png"/><Relationship Id="rId8" Type="http://schemas.openxmlformats.org/officeDocument/2006/relationships/hyperlink" Target="http://bit.ly/ecobits_app_setup" TargetMode="Externa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7.xml"/><Relationship Id="rId3" Type="http://schemas.openxmlformats.org/officeDocument/2006/relationships/image" Target="../media/image17.png"/><Relationship Id="rId4" Type="http://schemas.openxmlformats.org/officeDocument/2006/relationships/image" Target="../media/image28.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 Id="rId3" Type="http://schemas.openxmlformats.org/officeDocument/2006/relationships/image" Target="../media/image64.png"/><Relationship Id="rId4" Type="http://schemas.openxmlformats.org/officeDocument/2006/relationships/image" Target="../media/image13.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9.xml"/><Relationship Id="rId3" Type="http://schemas.openxmlformats.org/officeDocument/2006/relationships/image" Target="../media/image17.png"/><Relationship Id="rId4" Type="http://schemas.openxmlformats.org/officeDocument/2006/relationships/image" Target="../media/image3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hyperlink" Target="https://appinventor.mit.edu/explore/ai2/setup" TargetMode="External"/><Relationship Id="rId4" Type="http://schemas.openxmlformats.org/officeDocument/2006/relationships/hyperlink" Target="https://www.youtube.com/watch?v=eSvtXWpZ6os" TargetMode="External"/><Relationship Id="rId5" Type="http://schemas.openxmlformats.org/officeDocument/2006/relationships/image" Target="../media/image15.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0.xml"/><Relationship Id="rId3" Type="http://schemas.openxmlformats.org/officeDocument/2006/relationships/hyperlink" Target="https://www.youtube.com/watch?v=l7Jw-Eps_Hs" TargetMode="External"/><Relationship Id="rId4" Type="http://schemas.openxmlformats.org/officeDocument/2006/relationships/image" Target="../media/image32.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xml"/><Relationship Id="rId3" Type="http://schemas.openxmlformats.org/officeDocument/2006/relationships/image" Target="../media/image64.png"/><Relationship Id="rId4" Type="http://schemas.openxmlformats.org/officeDocument/2006/relationships/image" Target="../media/image13.png"/><Relationship Id="rId5" Type="http://schemas.openxmlformats.org/officeDocument/2006/relationships/hyperlink" Target="https://docs.google.com/document/d/1YIQRHzxJs1McgenwZbLQMltVS7vnmz-s01lH0IqpWL8/edit?tab=t.0" TargetMode="External"/><Relationship Id="rId6" Type="http://schemas.openxmlformats.org/officeDocument/2006/relationships/hyperlink" Target="https://docs.google.com/presentation/d/1aHmS6Wj7sBNTtxQvB0bcWWU_xT3LUw2tVKX2vzYZqkg/edit#slide=id.p" TargetMode="Externa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2.xml"/><Relationship Id="rId3" Type="http://schemas.openxmlformats.org/officeDocument/2006/relationships/image" Target="../media/image17.png"/><Relationship Id="rId4" Type="http://schemas.openxmlformats.org/officeDocument/2006/relationships/hyperlink" Target="http://bit.ly/ecobits_spreadsheet" TargetMode="External"/><Relationship Id="rId11" Type="http://schemas.openxmlformats.org/officeDocument/2006/relationships/image" Target="../media/image42.png"/><Relationship Id="rId10" Type="http://schemas.openxmlformats.org/officeDocument/2006/relationships/image" Target="../media/image23.png"/><Relationship Id="rId9" Type="http://schemas.openxmlformats.org/officeDocument/2006/relationships/image" Target="../media/image20.png"/><Relationship Id="rId5" Type="http://schemas.openxmlformats.org/officeDocument/2006/relationships/image" Target="../media/image33.png"/><Relationship Id="rId6" Type="http://schemas.openxmlformats.org/officeDocument/2006/relationships/image" Target="../media/image43.png"/><Relationship Id="rId7" Type="http://schemas.openxmlformats.org/officeDocument/2006/relationships/image" Target="../media/image34.png"/><Relationship Id="rId8" Type="http://schemas.openxmlformats.org/officeDocument/2006/relationships/image" Target="../media/image30.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3.xml"/><Relationship Id="rId3" Type="http://schemas.openxmlformats.org/officeDocument/2006/relationships/image" Target="../media/image64.png"/><Relationship Id="rId4" Type="http://schemas.openxmlformats.org/officeDocument/2006/relationships/image" Target="../media/image13.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4.xml"/><Relationship Id="rId3" Type="http://schemas.openxmlformats.org/officeDocument/2006/relationships/image" Target="../media/image17.png"/><Relationship Id="rId4" Type="http://schemas.openxmlformats.org/officeDocument/2006/relationships/image" Target="../media/image37.png"/><Relationship Id="rId5" Type="http://schemas.openxmlformats.org/officeDocument/2006/relationships/image" Target="../media/image48.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5.xml"/><Relationship Id="rId3" Type="http://schemas.openxmlformats.org/officeDocument/2006/relationships/image" Target="../media/image17.png"/><Relationship Id="rId4" Type="http://schemas.openxmlformats.org/officeDocument/2006/relationships/image" Target="../media/image62.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6.xml"/><Relationship Id="rId3" Type="http://schemas.openxmlformats.org/officeDocument/2006/relationships/image" Target="../media/image17.png"/><Relationship Id="rId4" Type="http://schemas.openxmlformats.org/officeDocument/2006/relationships/image" Target="../media/image35.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7.xml"/><Relationship Id="rId3" Type="http://schemas.openxmlformats.org/officeDocument/2006/relationships/image" Target="../media/image17.png"/><Relationship Id="rId4" Type="http://schemas.openxmlformats.org/officeDocument/2006/relationships/image" Target="../media/image38.png"/><Relationship Id="rId5" Type="http://schemas.openxmlformats.org/officeDocument/2006/relationships/image" Target="../media/image39.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8.xml"/><Relationship Id="rId3" Type="http://schemas.openxmlformats.org/officeDocument/2006/relationships/image" Target="../media/image17.png"/><Relationship Id="rId4" Type="http://schemas.openxmlformats.org/officeDocument/2006/relationships/image" Target="../media/image40.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9.xml"/><Relationship Id="rId3" Type="http://schemas.openxmlformats.org/officeDocument/2006/relationships/image" Target="../media/image64.png"/><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hyperlink" Target="https://www.youtube.com/c/MITAppInventor123" TargetMode="External"/><Relationship Id="rId4" Type="http://schemas.openxmlformats.org/officeDocument/2006/relationships/image" Target="../media/image24.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0.xml"/><Relationship Id="rId3" Type="http://schemas.openxmlformats.org/officeDocument/2006/relationships/image" Target="../media/image17.png"/><Relationship Id="rId4" Type="http://schemas.openxmlformats.org/officeDocument/2006/relationships/image" Target="../media/image49.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1.xml"/><Relationship Id="rId3" Type="http://schemas.openxmlformats.org/officeDocument/2006/relationships/image" Target="../media/image17.png"/><Relationship Id="rId4" Type="http://schemas.openxmlformats.org/officeDocument/2006/relationships/image" Target="../media/image47.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2.xml"/><Relationship Id="rId3" Type="http://schemas.openxmlformats.org/officeDocument/2006/relationships/image" Target="../media/image17.png"/><Relationship Id="rId4" Type="http://schemas.openxmlformats.org/officeDocument/2006/relationships/image" Target="../media/image44.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3.xml"/><Relationship Id="rId3" Type="http://schemas.openxmlformats.org/officeDocument/2006/relationships/image" Target="../media/image64.png"/><Relationship Id="rId4" Type="http://schemas.openxmlformats.org/officeDocument/2006/relationships/image" Target="../media/image13.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4.xml"/><Relationship Id="rId3" Type="http://schemas.openxmlformats.org/officeDocument/2006/relationships/image" Target="../media/image17.png"/><Relationship Id="rId4" Type="http://schemas.openxmlformats.org/officeDocument/2006/relationships/image" Target="../media/image50.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5.xml"/><Relationship Id="rId3" Type="http://schemas.openxmlformats.org/officeDocument/2006/relationships/image" Target="../media/image17.png"/><Relationship Id="rId4" Type="http://schemas.openxmlformats.org/officeDocument/2006/relationships/image" Target="../media/image66.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6.xml"/><Relationship Id="rId3" Type="http://schemas.openxmlformats.org/officeDocument/2006/relationships/image" Target="../media/image17.png"/><Relationship Id="rId4" Type="http://schemas.openxmlformats.org/officeDocument/2006/relationships/image" Target="../media/image53.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7.xml"/><Relationship Id="rId3" Type="http://schemas.openxmlformats.org/officeDocument/2006/relationships/image" Target="../media/image65.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8.xml"/><Relationship Id="rId3" Type="http://schemas.openxmlformats.org/officeDocument/2006/relationships/image" Target="../media/image51.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9.xml"/><Relationship Id="rId3" Type="http://schemas.openxmlformats.org/officeDocument/2006/relationships/image" Target="../media/image5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29.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0.xml"/><Relationship Id="rId3" Type="http://schemas.openxmlformats.org/officeDocument/2006/relationships/image" Target="../media/image56.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1.xml"/><Relationship Id="rId3" Type="http://schemas.openxmlformats.org/officeDocument/2006/relationships/image" Target="../media/image54.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2.xml"/><Relationship Id="rId3" Type="http://schemas.openxmlformats.org/officeDocument/2006/relationships/image" Target="../media/image52.png"/><Relationship Id="rId4" Type="http://schemas.openxmlformats.org/officeDocument/2006/relationships/image" Target="../media/image63.png"/></Relationships>
</file>

<file path=ppt/slides/_rels/slide53.xml.rels><?xml version="1.0" encoding="UTF-8" standalone="yes"?><Relationships xmlns="http://schemas.openxmlformats.org/package/2006/relationships"><Relationship Id="rId11" Type="http://schemas.openxmlformats.org/officeDocument/2006/relationships/image" Target="../media/image61.png"/><Relationship Id="rId10" Type="http://schemas.openxmlformats.org/officeDocument/2006/relationships/image" Target="../media/image57.png"/><Relationship Id="rId13" Type="http://schemas.openxmlformats.org/officeDocument/2006/relationships/hyperlink" Target="https://microbit.org/get-started/features/sensors/" TargetMode="External"/><Relationship Id="rId12" Type="http://schemas.openxmlformats.org/officeDocument/2006/relationships/hyperlink" Target="https://microbit.org/get-started/features/sensors/" TargetMode="External"/><Relationship Id="rId1" Type="http://schemas.openxmlformats.org/officeDocument/2006/relationships/slideLayout" Target="../slideLayouts/slideLayout3.xml"/><Relationship Id="rId2" Type="http://schemas.openxmlformats.org/officeDocument/2006/relationships/notesSlide" Target="../notesSlides/notesSlide53.xml"/><Relationship Id="rId3" Type="http://schemas.openxmlformats.org/officeDocument/2006/relationships/hyperlink" Target="https://www.youtube.com/watch?v=byngcwjO51U" TargetMode="External"/><Relationship Id="rId4" Type="http://schemas.openxmlformats.org/officeDocument/2006/relationships/hyperlink" Target="https://microbit.org/get-started/features/leds-and-buttons/" TargetMode="External"/><Relationship Id="rId9" Type="http://schemas.openxmlformats.org/officeDocument/2006/relationships/image" Target="../media/image60.png"/><Relationship Id="rId15" Type="http://schemas.openxmlformats.org/officeDocument/2006/relationships/hyperlink" Target="https://microbit.org/get-started/features/sound-output/" TargetMode="External"/><Relationship Id="rId14" Type="http://schemas.openxmlformats.org/officeDocument/2006/relationships/hyperlink" Target="https://microbit.org/get-started/features/inputs-outputs-and-processors/" TargetMode="External"/><Relationship Id="rId17" Type="http://schemas.openxmlformats.org/officeDocument/2006/relationships/hyperlink" Target="https://tech.microbit.org/hardware/schematic/#schematics--bom" TargetMode="External"/><Relationship Id="rId16" Type="http://schemas.openxmlformats.org/officeDocument/2006/relationships/hyperlink" Target="https://microbit.org/get-started/features/data-logging/" TargetMode="External"/><Relationship Id="rId5" Type="http://schemas.openxmlformats.org/officeDocument/2006/relationships/hyperlink" Target="https://microbit.org/get-started/features/sound-output/" TargetMode="External"/><Relationship Id="rId6" Type="http://schemas.openxmlformats.org/officeDocument/2006/relationships/hyperlink" Target="https://microbit.org/get-started/features/radio-and-pins/" TargetMode="External"/><Relationship Id="rId7" Type="http://schemas.openxmlformats.org/officeDocument/2006/relationships/image" Target="../media/image55.png"/><Relationship Id="rId8" Type="http://schemas.openxmlformats.org/officeDocument/2006/relationships/image" Target="../media/image59.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4.xml"/><Relationship Id="rId3" Type="http://schemas.openxmlformats.org/officeDocument/2006/relationships/hyperlink" Target="https://mit-cml.github.io/explore/ai2/beginner-videos.html" TargetMode="External"/><Relationship Id="rId4" Type="http://schemas.openxmlformats.org/officeDocument/2006/relationships/hyperlink" Target="https://www.youtube.com/watch?v=l7Jw-Eps_Hs" TargetMode="External"/><Relationship Id="rId9" Type="http://schemas.openxmlformats.org/officeDocument/2006/relationships/hyperlink" Target="https://www.youtube.com/c/MITAppInventor123" TargetMode="External"/><Relationship Id="rId5" Type="http://schemas.openxmlformats.org/officeDocument/2006/relationships/hyperlink" Target="https://www.youtube.com/watch?v=l7Jw-Eps_Hs" TargetMode="External"/><Relationship Id="rId6" Type="http://schemas.openxmlformats.org/officeDocument/2006/relationships/hyperlink" Target="https://mit-cml.github.io/explore/ai2/share.html" TargetMode="External"/><Relationship Id="rId7" Type="http://schemas.openxmlformats.org/officeDocument/2006/relationships/hyperlink" Target="https://mit-cml.github.io/explore/ai2/tutorials.html" TargetMode="External"/><Relationship Id="rId8" Type="http://schemas.openxmlformats.org/officeDocument/2006/relationships/hyperlink" Target="https://docs.google.com/document/d/1iDYvm0VdqjwHE7wdWwmNNsjzDSZG463huPdXb1cFmWs/edit?tab=t.0" TargetMode="Externa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5.xml"/><Relationship Id="rId3" Type="http://schemas.openxmlformats.org/officeDocument/2006/relationships/hyperlink" Target="https://mit-cml.github.io/explore/ai2/beginner-videos.html" TargetMode="External"/><Relationship Id="rId4" Type="http://schemas.openxmlformats.org/officeDocument/2006/relationships/hyperlink" Target="https://appinventor.mit.edu/explore/library" TargetMode="Externa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8.pn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1.png"/><Relationship Id="rId4" Type="http://schemas.openxmlformats.org/officeDocument/2006/relationships/image" Target="../media/image6.png"/><Relationship Id="rId5" Type="http://schemas.openxmlformats.org/officeDocument/2006/relationships/image" Target="../media/image10.png"/><Relationship Id="rId6" Type="http://schemas.openxmlformats.org/officeDocument/2006/relationships/image" Target="../media/image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1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 name="Shape 53"/>
        <p:cNvGrpSpPr/>
        <p:nvPr/>
      </p:nvGrpSpPr>
      <p:grpSpPr>
        <a:xfrm>
          <a:off x="0" y="0"/>
          <a:ext cx="0" cy="0"/>
          <a:chOff x="0" y="0"/>
          <a:chExt cx="0" cy="0"/>
        </a:xfrm>
      </p:grpSpPr>
      <p:sp>
        <p:nvSpPr>
          <p:cNvPr id="54" name="Google Shape;54;p13"/>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lang="en"/>
              <a:t>MIT APP Inventor</a:t>
            </a:r>
            <a:endParaRPr/>
          </a:p>
        </p:txBody>
      </p:sp>
      <p:sp>
        <p:nvSpPr>
          <p:cNvPr id="55" name="Google Shape;55;p13"/>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lang="en"/>
              <a:t>3 hours Saturday, 1 hour on Sunday</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6" name="Shape 126"/>
        <p:cNvGrpSpPr/>
        <p:nvPr/>
      </p:nvGrpSpPr>
      <p:grpSpPr>
        <a:xfrm>
          <a:off x="0" y="0"/>
          <a:ext cx="0" cy="0"/>
          <a:chOff x="0" y="0"/>
          <a:chExt cx="0" cy="0"/>
        </a:xfrm>
      </p:grpSpPr>
      <p:sp>
        <p:nvSpPr>
          <p:cNvPr id="127" name="Google Shape;127;p22"/>
          <p:cNvSpPr txBox="1"/>
          <p:nvPr>
            <p:ph type="title"/>
          </p:nvPr>
        </p:nvSpPr>
        <p:spPr>
          <a:xfrm>
            <a:off x="311700" y="445025"/>
            <a:ext cx="8520600" cy="1236600"/>
          </a:xfrm>
          <a:prstGeom prst="rect">
            <a:avLst/>
          </a:prstGeom>
        </p:spPr>
        <p:txBody>
          <a:bodyPr anchorCtr="0" anchor="t" bIns="91425" lIns="91425" spcFirstLastPara="1" rIns="91425" wrap="square" tIns="91425">
            <a:noAutofit/>
          </a:bodyPr>
          <a:lstStyle/>
          <a:p>
            <a:pPr indent="0" lvl="0" marL="0" rtl="0" algn="l">
              <a:lnSpc>
                <a:spcPct val="120000"/>
              </a:lnSpc>
              <a:spcBef>
                <a:spcPts val="0"/>
              </a:spcBef>
              <a:spcAft>
                <a:spcPts val="400"/>
              </a:spcAft>
              <a:buNone/>
            </a:pPr>
            <a:r>
              <a:rPr b="1" lang="en" sz="2400">
                <a:solidFill>
                  <a:srgbClr val="212529"/>
                </a:solidFill>
                <a:highlight>
                  <a:srgbClr val="FFFFFF"/>
                </a:highlight>
              </a:rPr>
              <a:t>Step 3:</a:t>
            </a:r>
            <a:r>
              <a:rPr lang="en" sz="2400">
                <a:solidFill>
                  <a:srgbClr val="212529"/>
                </a:solidFill>
                <a:highlight>
                  <a:srgbClr val="FFFFFF"/>
                </a:highlight>
              </a:rPr>
              <a:t> …. Continued</a:t>
            </a:r>
            <a:endParaRPr b="1" sz="2400">
              <a:solidFill>
                <a:srgbClr val="212529"/>
              </a:solidFill>
              <a:highlight>
                <a:schemeClr val="lt1"/>
              </a:highlight>
            </a:endParaRPr>
          </a:p>
        </p:txBody>
      </p:sp>
      <p:graphicFrame>
        <p:nvGraphicFramePr>
          <p:cNvPr id="128" name="Google Shape;128;p22"/>
          <p:cNvGraphicFramePr/>
          <p:nvPr/>
        </p:nvGraphicFramePr>
        <p:xfrm>
          <a:off x="2641625" y="1285275"/>
          <a:ext cx="3000000" cy="3000000"/>
        </p:xfrm>
        <a:graphic>
          <a:graphicData uri="http://schemas.openxmlformats.org/drawingml/2006/table">
            <a:tbl>
              <a:tblPr>
                <a:solidFill>
                  <a:srgbClr val="FFFFFF"/>
                </a:solidFill>
                <a:tableStyleId>{401A80C4-D7CF-4A3E-82E6-46C22B5DD545}</a:tableStyleId>
              </a:tblPr>
              <a:tblGrid>
                <a:gridCol w="2095500"/>
                <a:gridCol w="1352550"/>
              </a:tblGrid>
              <a:tr h="19050">
                <a:tc>
                  <a:txBody>
                    <a:bodyPr/>
                    <a:lstStyle/>
                    <a:p>
                      <a:pPr indent="0" lvl="0" marL="0" rtl="0" algn="l">
                        <a:spcBef>
                          <a:spcPts val="0"/>
                        </a:spcBef>
                        <a:spcAft>
                          <a:spcPts val="0"/>
                        </a:spcAft>
                        <a:buNone/>
                      </a:pPr>
                      <a:r>
                        <a:t/>
                      </a:r>
                      <a:endParaRPr/>
                    </a:p>
                  </a:txBody>
                  <a:tcPr marT="91425" marB="91425" marR="381000" marL="381000"/>
                </a:tc>
                <a:tc>
                  <a:txBody>
                    <a:bodyPr/>
                    <a:lstStyle/>
                    <a:p>
                      <a:pPr indent="0" lvl="0" marL="0" rtl="0" algn="l">
                        <a:spcBef>
                          <a:spcPts val="0"/>
                        </a:spcBef>
                        <a:spcAft>
                          <a:spcPts val="0"/>
                        </a:spcAft>
                        <a:buNone/>
                      </a:pPr>
                      <a:r>
                        <a:t/>
                      </a:r>
                      <a:endParaRPr/>
                    </a:p>
                  </a:txBody>
                  <a:tcPr marT="91425" marB="91425" marR="91425" marL="91425"/>
                </a:tc>
              </a:tr>
            </a:tbl>
          </a:graphicData>
        </a:graphic>
      </p:graphicFrame>
      <p:sp>
        <p:nvSpPr>
          <p:cNvPr id="129" name="Google Shape;129;p22"/>
          <p:cNvSpPr txBox="1"/>
          <p:nvPr/>
        </p:nvSpPr>
        <p:spPr>
          <a:xfrm>
            <a:off x="534750" y="1114525"/>
            <a:ext cx="8074500" cy="17085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sz="2000">
                <a:solidFill>
                  <a:srgbClr val="212529"/>
                </a:solidFill>
                <a:highlight>
                  <a:srgbClr val="FFFFFF"/>
                </a:highlight>
              </a:rPr>
              <a:t>Within a few seconds, you should see the app you are building on your device. It will update as you make changes to your design and blocks, a feature called “live testing.”</a:t>
            </a:r>
            <a:endParaRPr sz="2000">
              <a:solidFill>
                <a:srgbClr val="212529"/>
              </a:solidFill>
              <a:highlight>
                <a:srgbClr val="FFFFFF"/>
              </a:highlight>
            </a:endParaRPr>
          </a:p>
          <a:p>
            <a:pPr indent="0" lvl="0" marL="0" rtl="0" algn="l">
              <a:lnSpc>
                <a:spcPct val="115000"/>
              </a:lnSpc>
              <a:spcBef>
                <a:spcPts val="1200"/>
              </a:spcBef>
              <a:spcAft>
                <a:spcPts val="1200"/>
              </a:spcAft>
              <a:buNone/>
            </a:pPr>
            <a:r>
              <a:t/>
            </a:r>
            <a:endParaRPr sz="2000">
              <a:solidFill>
                <a:srgbClr val="212529"/>
              </a:solidFill>
              <a:highlight>
                <a:srgbClr val="FFFFFF"/>
              </a:highlight>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3" name="Shape 133"/>
        <p:cNvGrpSpPr/>
        <p:nvPr/>
      </p:nvGrpSpPr>
      <p:grpSpPr>
        <a:xfrm>
          <a:off x="0" y="0"/>
          <a:ext cx="0" cy="0"/>
          <a:chOff x="0" y="0"/>
          <a:chExt cx="0" cy="0"/>
        </a:xfrm>
      </p:grpSpPr>
      <p:sp>
        <p:nvSpPr>
          <p:cNvPr id="134" name="Google Shape;134;p23"/>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SzPts val="990"/>
              <a:buNone/>
            </a:pPr>
            <a:r>
              <a:rPr lang="en" sz="2420"/>
              <a:t>Setting Up App Inventor on your Chromebook</a:t>
            </a:r>
            <a:endParaRPr sz="2420"/>
          </a:p>
        </p:txBody>
      </p:sp>
      <p:sp>
        <p:nvSpPr>
          <p:cNvPr id="135" name="Google Shape;135;p23"/>
          <p:cNvSpPr txBox="1"/>
          <p:nvPr/>
        </p:nvSpPr>
        <p:spPr>
          <a:xfrm>
            <a:off x="853675" y="1648350"/>
            <a:ext cx="3000000" cy="2031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0">
                <a:solidFill>
                  <a:srgbClr val="212529"/>
                </a:solidFill>
                <a:highlight>
                  <a:srgbClr val="FFFFFF"/>
                </a:highlight>
              </a:rPr>
              <a:t>Many Chromebooks are capable of running Android apps. That lets you create, test, and run the finished app on the same device.</a:t>
            </a:r>
            <a:endParaRPr sz="2000"/>
          </a:p>
        </p:txBody>
      </p:sp>
      <p:pic>
        <p:nvPicPr>
          <p:cNvPr id="136" name="Google Shape;136;p23"/>
          <p:cNvPicPr preferRelativeResize="0"/>
          <p:nvPr/>
        </p:nvPicPr>
        <p:blipFill>
          <a:blip r:embed="rId3">
            <a:alphaModFix/>
          </a:blip>
          <a:stretch>
            <a:fillRect/>
          </a:stretch>
        </p:blipFill>
        <p:spPr>
          <a:xfrm>
            <a:off x="4572000" y="1648340"/>
            <a:ext cx="3771900" cy="231138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0" name="Shape 140"/>
        <p:cNvGrpSpPr/>
        <p:nvPr/>
      </p:nvGrpSpPr>
      <p:grpSpPr>
        <a:xfrm>
          <a:off x="0" y="0"/>
          <a:ext cx="0" cy="0"/>
          <a:chOff x="0" y="0"/>
          <a:chExt cx="0" cy="0"/>
        </a:xfrm>
      </p:grpSpPr>
      <p:sp>
        <p:nvSpPr>
          <p:cNvPr id="141" name="Google Shape;141;p2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Clr>
                <a:schemeClr val="dk1"/>
              </a:buClr>
              <a:buSzPts val="1100"/>
              <a:buFont typeface="Arial"/>
              <a:buNone/>
            </a:pPr>
            <a:r>
              <a:rPr b="1" lang="en" sz="2400">
                <a:solidFill>
                  <a:srgbClr val="212529"/>
                </a:solidFill>
                <a:highlight>
                  <a:srgbClr val="FFFFFF"/>
                </a:highlight>
              </a:rPr>
              <a:t>Step 1. </a:t>
            </a:r>
            <a:endParaRPr b="1" sz="2400"/>
          </a:p>
        </p:txBody>
      </p:sp>
      <p:sp>
        <p:nvSpPr>
          <p:cNvPr id="142" name="Google Shape;142;p24"/>
          <p:cNvSpPr txBox="1"/>
          <p:nvPr/>
        </p:nvSpPr>
        <p:spPr>
          <a:xfrm>
            <a:off x="311700" y="1593575"/>
            <a:ext cx="8520600" cy="2647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0">
                <a:solidFill>
                  <a:srgbClr val="212529"/>
                </a:solidFill>
                <a:highlight>
                  <a:srgbClr val="FFFFFF"/>
                </a:highlight>
              </a:rPr>
              <a:t>If you are unboxing a new Chromebook, you should use the “settings” app and go to the “About Chrome OS” item (usually the last item on the left-hand side of the window). There it will tell you the version of Chrome OS running on the Chromebook along with a “Check for Updates” button. Click the button. It will either tell you that your Chromebook is up to date or it will start the update process. It is possible that you may have to update multiple times. Once your Chromebook takes the update, again “Check for Updates” until your Chromebook says that it is up-to-date.</a:t>
            </a:r>
            <a:endParaRPr sz="2000"/>
          </a:p>
        </p:txBody>
      </p:sp>
      <p:pic>
        <p:nvPicPr>
          <p:cNvPr id="143" name="Google Shape;143;p24"/>
          <p:cNvPicPr preferRelativeResize="0"/>
          <p:nvPr/>
        </p:nvPicPr>
        <p:blipFill>
          <a:blip r:embed="rId3">
            <a:alphaModFix/>
          </a:blip>
          <a:stretch>
            <a:fillRect/>
          </a:stretch>
        </p:blipFill>
        <p:spPr>
          <a:xfrm>
            <a:off x="3505763" y="183875"/>
            <a:ext cx="1933575" cy="14097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7" name="Shape 147"/>
        <p:cNvGrpSpPr/>
        <p:nvPr/>
      </p:nvGrpSpPr>
      <p:grpSpPr>
        <a:xfrm>
          <a:off x="0" y="0"/>
          <a:ext cx="0" cy="0"/>
          <a:chOff x="0" y="0"/>
          <a:chExt cx="0" cy="0"/>
        </a:xfrm>
      </p:grpSpPr>
      <p:sp>
        <p:nvSpPr>
          <p:cNvPr id="148" name="Google Shape;148;p2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b="1" lang="en" sz="2400">
                <a:solidFill>
                  <a:srgbClr val="212529"/>
                </a:solidFill>
                <a:highlight>
                  <a:srgbClr val="FFFFFF"/>
                </a:highlight>
              </a:rPr>
              <a:t>Step 2</a:t>
            </a:r>
            <a:r>
              <a:rPr b="1" lang="en" sz="2000">
                <a:solidFill>
                  <a:srgbClr val="212529"/>
                </a:solidFill>
                <a:highlight>
                  <a:srgbClr val="FFFFFF"/>
                </a:highlight>
              </a:rPr>
              <a:t>. </a:t>
            </a:r>
            <a:endParaRPr b="1"/>
          </a:p>
        </p:txBody>
      </p:sp>
      <p:sp>
        <p:nvSpPr>
          <p:cNvPr id="149" name="Google Shape;149;p25"/>
          <p:cNvSpPr txBox="1"/>
          <p:nvPr/>
        </p:nvSpPr>
        <p:spPr>
          <a:xfrm>
            <a:off x="311700" y="1552275"/>
            <a:ext cx="8168400" cy="3263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2000">
              <a:solidFill>
                <a:srgbClr val="212529"/>
              </a:solidFill>
              <a:highlight>
                <a:srgbClr val="FFFFFF"/>
              </a:highlight>
            </a:endParaRPr>
          </a:p>
          <a:p>
            <a:pPr indent="0" lvl="0" marL="0" rtl="0" algn="l">
              <a:spcBef>
                <a:spcPts val="0"/>
              </a:spcBef>
              <a:spcAft>
                <a:spcPts val="0"/>
              </a:spcAft>
              <a:buNone/>
            </a:pPr>
            <a:r>
              <a:rPr lang="en" sz="2000">
                <a:solidFill>
                  <a:srgbClr val="212529"/>
                </a:solidFill>
                <a:highlight>
                  <a:srgbClr val="FFFFFF"/>
                </a:highlight>
              </a:rPr>
              <a:t>Turn on the Google Play Store setting to enable the use of Android apps. To do this, search under settings for Play Store and you should see the option to turn on the store. as shown below. If you do not see Google Play store under the settings list, make sure you are running the latest version of Chrome OS. If your Chromebook is managed by a school or business, you may need to discuss with your IT administrator about enabling this feature if it has been disabled. If you are still unable to install Android apps from the Play Store, your Chromebook is unable to run apps and is not usable with App Inventor.</a:t>
            </a:r>
            <a:endParaRPr sz="2000"/>
          </a:p>
        </p:txBody>
      </p:sp>
      <p:pic>
        <p:nvPicPr>
          <p:cNvPr id="150" name="Google Shape;150;p25"/>
          <p:cNvPicPr preferRelativeResize="0"/>
          <p:nvPr/>
        </p:nvPicPr>
        <p:blipFill>
          <a:blip r:embed="rId3">
            <a:alphaModFix/>
          </a:blip>
          <a:stretch>
            <a:fillRect/>
          </a:stretch>
        </p:blipFill>
        <p:spPr>
          <a:xfrm>
            <a:off x="3605200" y="26525"/>
            <a:ext cx="1933575" cy="14097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4" name="Shape 154"/>
        <p:cNvGrpSpPr/>
        <p:nvPr/>
      </p:nvGrpSpPr>
      <p:grpSpPr>
        <a:xfrm>
          <a:off x="0" y="0"/>
          <a:ext cx="0" cy="0"/>
          <a:chOff x="0" y="0"/>
          <a:chExt cx="0" cy="0"/>
        </a:xfrm>
      </p:grpSpPr>
      <p:sp>
        <p:nvSpPr>
          <p:cNvPr id="155" name="Google Shape;155;p2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b="1" lang="en" sz="2400">
                <a:solidFill>
                  <a:srgbClr val="212529"/>
                </a:solidFill>
                <a:highlight>
                  <a:srgbClr val="FFFFFF"/>
                </a:highlight>
              </a:rPr>
              <a:t>Step 2. …Continued </a:t>
            </a:r>
            <a:endParaRPr b="1" sz="2400"/>
          </a:p>
        </p:txBody>
      </p:sp>
      <p:pic>
        <p:nvPicPr>
          <p:cNvPr descr="Image of the Chromebook settings" id="156" name="Google Shape;156;p26"/>
          <p:cNvPicPr preferRelativeResize="0"/>
          <p:nvPr/>
        </p:nvPicPr>
        <p:blipFill>
          <a:blip r:embed="rId3">
            <a:alphaModFix/>
          </a:blip>
          <a:stretch>
            <a:fillRect/>
          </a:stretch>
        </p:blipFill>
        <p:spPr>
          <a:xfrm>
            <a:off x="1327963" y="1310900"/>
            <a:ext cx="6488075" cy="34257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0" name="Shape 160"/>
        <p:cNvGrpSpPr/>
        <p:nvPr/>
      </p:nvGrpSpPr>
      <p:grpSpPr>
        <a:xfrm>
          <a:off x="0" y="0"/>
          <a:ext cx="0" cy="0"/>
          <a:chOff x="0" y="0"/>
          <a:chExt cx="0" cy="0"/>
        </a:xfrm>
      </p:grpSpPr>
      <p:sp>
        <p:nvSpPr>
          <p:cNvPr id="161" name="Google Shape;161;p27"/>
          <p:cNvSpPr txBox="1"/>
          <p:nvPr>
            <p:ph type="title"/>
          </p:nvPr>
        </p:nvSpPr>
        <p:spPr>
          <a:xfrm>
            <a:off x="311700" y="445025"/>
            <a:ext cx="8520600" cy="10536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b="1" lang="en" sz="2400">
                <a:solidFill>
                  <a:srgbClr val="212529"/>
                </a:solidFill>
                <a:highlight>
                  <a:srgbClr val="FFFFFF"/>
                </a:highlight>
              </a:rPr>
              <a:t>Step 3</a:t>
            </a:r>
            <a:r>
              <a:rPr lang="en" sz="2400">
                <a:solidFill>
                  <a:srgbClr val="212529"/>
                </a:solidFill>
                <a:highlight>
                  <a:srgbClr val="FFFFFF"/>
                </a:highlight>
              </a:rPr>
              <a:t>.</a:t>
            </a:r>
            <a:r>
              <a:rPr lang="en" sz="2400">
                <a:solidFill>
                  <a:srgbClr val="212529"/>
                </a:solidFill>
                <a:highlight>
                  <a:srgbClr val="FFFFFF"/>
                </a:highlight>
              </a:rPr>
              <a:t> Accept Google Play Store conditions and set up Google Play</a:t>
            </a:r>
            <a:endParaRPr b="1" sz="2400"/>
          </a:p>
        </p:txBody>
      </p:sp>
      <p:pic>
        <p:nvPicPr>
          <p:cNvPr descr="Image of the Google Play Terms of Service dialog" id="162" name="Google Shape;162;p27"/>
          <p:cNvPicPr preferRelativeResize="0"/>
          <p:nvPr/>
        </p:nvPicPr>
        <p:blipFill>
          <a:blip r:embed="rId3">
            <a:alphaModFix/>
          </a:blip>
          <a:stretch>
            <a:fillRect/>
          </a:stretch>
        </p:blipFill>
        <p:spPr>
          <a:xfrm>
            <a:off x="493900" y="1594200"/>
            <a:ext cx="3300325" cy="2745875"/>
          </a:xfrm>
          <a:prstGeom prst="rect">
            <a:avLst/>
          </a:prstGeom>
          <a:noFill/>
          <a:ln>
            <a:noFill/>
          </a:ln>
        </p:spPr>
      </p:pic>
      <p:pic>
        <p:nvPicPr>
          <p:cNvPr descr="Installation in progress dialog" id="163" name="Google Shape;163;p27"/>
          <p:cNvPicPr preferRelativeResize="0"/>
          <p:nvPr/>
        </p:nvPicPr>
        <p:blipFill>
          <a:blip r:embed="rId4">
            <a:alphaModFix/>
          </a:blip>
          <a:stretch>
            <a:fillRect/>
          </a:stretch>
        </p:blipFill>
        <p:spPr>
          <a:xfrm>
            <a:off x="4363325" y="2428925"/>
            <a:ext cx="3927000" cy="1581150"/>
          </a:xfrm>
          <a:prstGeom prst="rect">
            <a:avLst/>
          </a:prstGeom>
          <a:noFill/>
          <a:ln>
            <a:noFill/>
          </a:ln>
        </p:spPr>
      </p:pic>
      <p:pic>
        <p:nvPicPr>
          <p:cNvPr id="164" name="Google Shape;164;p27"/>
          <p:cNvPicPr preferRelativeResize="0"/>
          <p:nvPr/>
        </p:nvPicPr>
        <p:blipFill>
          <a:blip r:embed="rId5">
            <a:alphaModFix/>
          </a:blip>
          <a:stretch>
            <a:fillRect/>
          </a:stretch>
        </p:blipFill>
        <p:spPr>
          <a:xfrm>
            <a:off x="5426475" y="1204275"/>
            <a:ext cx="595675" cy="56065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8" name="Shape 168"/>
        <p:cNvGrpSpPr/>
        <p:nvPr/>
      </p:nvGrpSpPr>
      <p:grpSpPr>
        <a:xfrm>
          <a:off x="0" y="0"/>
          <a:ext cx="0" cy="0"/>
          <a:chOff x="0" y="0"/>
          <a:chExt cx="0" cy="0"/>
        </a:xfrm>
      </p:grpSpPr>
      <p:sp>
        <p:nvSpPr>
          <p:cNvPr id="169" name="Google Shape;169;p28"/>
          <p:cNvSpPr txBox="1"/>
          <p:nvPr>
            <p:ph type="title"/>
          </p:nvPr>
        </p:nvSpPr>
        <p:spPr>
          <a:xfrm>
            <a:off x="311700" y="445025"/>
            <a:ext cx="8520600" cy="10536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b="1" lang="en" sz="2400">
                <a:solidFill>
                  <a:srgbClr val="212529"/>
                </a:solidFill>
                <a:highlight>
                  <a:srgbClr val="FFFFFF"/>
                </a:highlight>
              </a:rPr>
              <a:t>Step 4.</a:t>
            </a:r>
            <a:r>
              <a:rPr lang="en" sz="2400">
                <a:solidFill>
                  <a:srgbClr val="212529"/>
                </a:solidFill>
                <a:highlight>
                  <a:srgbClr val="FFFFFF"/>
                </a:highlight>
              </a:rPr>
              <a:t> Next, launch the Play Store app to access the Google Play Store.</a:t>
            </a:r>
            <a:endParaRPr b="1" sz="2400"/>
          </a:p>
        </p:txBody>
      </p:sp>
      <p:pic>
        <p:nvPicPr>
          <p:cNvPr descr="Play Store homepage" id="170" name="Google Shape;170;p28"/>
          <p:cNvPicPr preferRelativeResize="0"/>
          <p:nvPr/>
        </p:nvPicPr>
        <p:blipFill>
          <a:blip r:embed="rId3">
            <a:alphaModFix/>
          </a:blip>
          <a:stretch>
            <a:fillRect/>
          </a:stretch>
        </p:blipFill>
        <p:spPr>
          <a:xfrm>
            <a:off x="874975" y="1878125"/>
            <a:ext cx="7661350" cy="199195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4" name="Shape 174"/>
        <p:cNvGrpSpPr/>
        <p:nvPr/>
      </p:nvGrpSpPr>
      <p:grpSpPr>
        <a:xfrm>
          <a:off x="0" y="0"/>
          <a:ext cx="0" cy="0"/>
          <a:chOff x="0" y="0"/>
          <a:chExt cx="0" cy="0"/>
        </a:xfrm>
      </p:grpSpPr>
      <p:sp>
        <p:nvSpPr>
          <p:cNvPr id="175" name="Google Shape;175;p29"/>
          <p:cNvSpPr txBox="1"/>
          <p:nvPr>
            <p:ph type="title"/>
          </p:nvPr>
        </p:nvSpPr>
        <p:spPr>
          <a:xfrm>
            <a:off x="311700" y="445025"/>
            <a:ext cx="8520600" cy="1509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212529"/>
                </a:solidFill>
                <a:highlight>
                  <a:srgbClr val="FFFFFF"/>
                </a:highlight>
              </a:rPr>
              <a:t>Step 5.</a:t>
            </a:r>
            <a:r>
              <a:rPr lang="en" sz="2400">
                <a:solidFill>
                  <a:srgbClr val="212529"/>
                </a:solidFill>
                <a:highlight>
                  <a:srgbClr val="FFFFFF"/>
                </a:highlight>
              </a:rPr>
              <a:t> Once you have opened the Play Store, use the search feature to find the MIT AI2 Companion, similar to how you would find an app on a phone or tablet.</a:t>
            </a:r>
            <a:endParaRPr b="1" sz="2400"/>
          </a:p>
        </p:txBody>
      </p:sp>
      <p:pic>
        <p:nvPicPr>
          <p:cNvPr descr="MIT AI2 Companion listing in the Play Store" id="176" name="Google Shape;176;p29"/>
          <p:cNvPicPr preferRelativeResize="0"/>
          <p:nvPr/>
        </p:nvPicPr>
        <p:blipFill>
          <a:blip r:embed="rId3">
            <a:alphaModFix/>
          </a:blip>
          <a:stretch>
            <a:fillRect/>
          </a:stretch>
        </p:blipFill>
        <p:spPr>
          <a:xfrm>
            <a:off x="755625" y="2163300"/>
            <a:ext cx="7313550" cy="223795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0" name="Shape 180"/>
        <p:cNvGrpSpPr/>
        <p:nvPr/>
      </p:nvGrpSpPr>
      <p:grpSpPr>
        <a:xfrm>
          <a:off x="0" y="0"/>
          <a:ext cx="0" cy="0"/>
          <a:chOff x="0" y="0"/>
          <a:chExt cx="0" cy="0"/>
        </a:xfrm>
      </p:grpSpPr>
      <p:sp>
        <p:nvSpPr>
          <p:cNvPr id="181" name="Google Shape;181;p30"/>
          <p:cNvSpPr txBox="1"/>
          <p:nvPr>
            <p:ph type="title"/>
          </p:nvPr>
        </p:nvSpPr>
        <p:spPr>
          <a:xfrm>
            <a:off x="311700" y="445025"/>
            <a:ext cx="8520600" cy="901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212529"/>
                </a:solidFill>
                <a:highlight>
                  <a:srgbClr val="FFFFFF"/>
                </a:highlight>
              </a:rPr>
              <a:t>Step 6. </a:t>
            </a:r>
            <a:r>
              <a:rPr lang="en" sz="2400">
                <a:solidFill>
                  <a:srgbClr val="212529"/>
                </a:solidFill>
                <a:highlight>
                  <a:srgbClr val="FFFFFF"/>
                </a:highlight>
              </a:rPr>
              <a:t>Click the Install button to install the Companion app. </a:t>
            </a:r>
            <a:endParaRPr b="1" sz="2400"/>
          </a:p>
        </p:txBody>
      </p:sp>
      <p:sp>
        <p:nvSpPr>
          <p:cNvPr id="182" name="Google Shape;182;p30"/>
          <p:cNvSpPr txBox="1"/>
          <p:nvPr/>
        </p:nvSpPr>
        <p:spPr>
          <a:xfrm>
            <a:off x="1128750" y="2295475"/>
            <a:ext cx="6886500" cy="1108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0">
                <a:solidFill>
                  <a:srgbClr val="212529"/>
                </a:solidFill>
                <a:highlight>
                  <a:srgbClr val="FFFFFF"/>
                </a:highlight>
              </a:rPr>
              <a:t>To open the MIT AI2 Companion, click on its icon in the ChromeOS menu. You can also pin this icon to the task bar for fast access in the future.</a:t>
            </a:r>
            <a:endParaRPr sz="1000"/>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6" name="Shape 186"/>
        <p:cNvGrpSpPr/>
        <p:nvPr/>
      </p:nvGrpSpPr>
      <p:grpSpPr>
        <a:xfrm>
          <a:off x="0" y="0"/>
          <a:ext cx="0" cy="0"/>
          <a:chOff x="0" y="0"/>
          <a:chExt cx="0" cy="0"/>
        </a:xfrm>
      </p:grpSpPr>
      <p:sp>
        <p:nvSpPr>
          <p:cNvPr id="187" name="Google Shape;187;p31"/>
          <p:cNvSpPr txBox="1"/>
          <p:nvPr>
            <p:ph type="title"/>
          </p:nvPr>
        </p:nvSpPr>
        <p:spPr>
          <a:xfrm>
            <a:off x="311700" y="445025"/>
            <a:ext cx="8520600" cy="9018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 sz="2400">
                <a:solidFill>
                  <a:srgbClr val="212529"/>
                </a:solidFill>
                <a:highlight>
                  <a:srgbClr val="FFFFFF"/>
                </a:highlight>
              </a:rPr>
              <a:t>Introduction to the Environment</a:t>
            </a:r>
            <a:endParaRPr b="1" sz="2400"/>
          </a:p>
        </p:txBody>
      </p:sp>
      <p:sp>
        <p:nvSpPr>
          <p:cNvPr id="188" name="Google Shape;188;p31"/>
          <p:cNvSpPr txBox="1"/>
          <p:nvPr/>
        </p:nvSpPr>
        <p:spPr>
          <a:xfrm>
            <a:off x="834750" y="1346825"/>
            <a:ext cx="7474500" cy="800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0">
                <a:solidFill>
                  <a:srgbClr val="333333"/>
                </a:solidFill>
                <a:highlight>
                  <a:srgbClr val="FFFFFF"/>
                </a:highlight>
              </a:rPr>
              <a:t>There are two main components to the App Inventor environment: the </a:t>
            </a:r>
            <a:r>
              <a:rPr b="1" lang="en" sz="2000">
                <a:solidFill>
                  <a:srgbClr val="333333"/>
                </a:solidFill>
                <a:highlight>
                  <a:srgbClr val="FFFFFF"/>
                </a:highlight>
              </a:rPr>
              <a:t>Designer</a:t>
            </a:r>
            <a:r>
              <a:rPr lang="en" sz="2000">
                <a:solidFill>
                  <a:srgbClr val="333333"/>
                </a:solidFill>
                <a:highlight>
                  <a:srgbClr val="FFFFFF"/>
                </a:highlight>
              </a:rPr>
              <a:t> and the </a:t>
            </a:r>
            <a:r>
              <a:rPr b="1" lang="en" sz="2000">
                <a:solidFill>
                  <a:srgbClr val="333333"/>
                </a:solidFill>
                <a:highlight>
                  <a:srgbClr val="FFFFFF"/>
                </a:highlight>
              </a:rPr>
              <a:t>Blocks Editor</a:t>
            </a:r>
            <a:r>
              <a:rPr lang="en" sz="2000">
                <a:solidFill>
                  <a:srgbClr val="333333"/>
                </a:solidFill>
                <a:highlight>
                  <a:srgbClr val="FFFFFF"/>
                </a:highlight>
              </a:rPr>
              <a:t>.  </a:t>
            </a:r>
            <a:endParaRPr sz="2000">
              <a:solidFill>
                <a:srgbClr val="333333"/>
              </a:solidFill>
              <a:highlight>
                <a:srgbClr val="FFFFFF"/>
              </a:highlight>
            </a:endParaRPr>
          </a:p>
        </p:txBody>
      </p:sp>
      <p:sp>
        <p:nvSpPr>
          <p:cNvPr id="189" name="Google Shape;189;p31"/>
          <p:cNvSpPr txBox="1"/>
          <p:nvPr/>
        </p:nvSpPr>
        <p:spPr>
          <a:xfrm>
            <a:off x="1290000" y="3452725"/>
            <a:ext cx="6564000" cy="1108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2000">
              <a:solidFill>
                <a:srgbClr val="333333"/>
              </a:solidFill>
              <a:highlight>
                <a:srgbClr val="FFFFFF"/>
              </a:highlight>
            </a:endParaRPr>
          </a:p>
          <a:p>
            <a:pPr indent="0" lvl="0" marL="0" rtl="0" algn="l">
              <a:spcBef>
                <a:spcPts val="0"/>
              </a:spcBef>
              <a:spcAft>
                <a:spcPts val="0"/>
              </a:spcAft>
              <a:buNone/>
            </a:pPr>
            <a:r>
              <a:rPr lang="en" sz="2000">
                <a:solidFill>
                  <a:srgbClr val="333333"/>
                </a:solidFill>
                <a:highlight>
                  <a:srgbClr val="FFFFFF"/>
                </a:highlight>
              </a:rPr>
              <a:t>The </a:t>
            </a:r>
            <a:r>
              <a:rPr b="1" lang="en" sz="2000">
                <a:solidFill>
                  <a:srgbClr val="333333"/>
                </a:solidFill>
                <a:highlight>
                  <a:srgbClr val="FFFFFF"/>
                </a:highlight>
              </a:rPr>
              <a:t>Blocks Editor</a:t>
            </a:r>
            <a:r>
              <a:rPr lang="en" sz="2000">
                <a:solidFill>
                  <a:srgbClr val="333333"/>
                </a:solidFill>
                <a:highlight>
                  <a:srgbClr val="FFFFFF"/>
                </a:highlight>
              </a:rPr>
              <a:t> allows you to </a:t>
            </a:r>
            <a:r>
              <a:rPr i="1" lang="en" sz="2000">
                <a:solidFill>
                  <a:srgbClr val="333333"/>
                </a:solidFill>
                <a:highlight>
                  <a:srgbClr val="FFFFFF"/>
                </a:highlight>
              </a:rPr>
              <a:t>code</a:t>
            </a:r>
            <a:r>
              <a:rPr lang="en" sz="2000">
                <a:solidFill>
                  <a:srgbClr val="333333"/>
                </a:solidFill>
                <a:highlight>
                  <a:srgbClr val="FFFFFF"/>
                </a:highlight>
              </a:rPr>
              <a:t> your app to give it functionality--that is, make it do stuff!</a:t>
            </a:r>
            <a:endParaRPr sz="2000"/>
          </a:p>
        </p:txBody>
      </p:sp>
      <p:sp>
        <p:nvSpPr>
          <p:cNvPr id="190" name="Google Shape;190;p31"/>
          <p:cNvSpPr txBox="1"/>
          <p:nvPr/>
        </p:nvSpPr>
        <p:spPr>
          <a:xfrm>
            <a:off x="1290000" y="2504113"/>
            <a:ext cx="6564000" cy="1108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2000">
              <a:solidFill>
                <a:srgbClr val="333333"/>
              </a:solidFill>
              <a:highlight>
                <a:srgbClr val="FFFFFF"/>
              </a:highlight>
            </a:endParaRPr>
          </a:p>
          <a:p>
            <a:pPr indent="0" lvl="0" marL="0" rtl="0" algn="l">
              <a:spcBef>
                <a:spcPts val="0"/>
              </a:spcBef>
              <a:spcAft>
                <a:spcPts val="0"/>
              </a:spcAft>
              <a:buNone/>
            </a:pPr>
            <a:r>
              <a:rPr lang="en" sz="2000">
                <a:solidFill>
                  <a:srgbClr val="333333"/>
                </a:solidFill>
                <a:highlight>
                  <a:srgbClr val="FFFFFF"/>
                </a:highlight>
              </a:rPr>
              <a:t>The </a:t>
            </a:r>
            <a:r>
              <a:rPr b="1" lang="en" sz="2000">
                <a:solidFill>
                  <a:srgbClr val="333333"/>
                </a:solidFill>
                <a:highlight>
                  <a:srgbClr val="FFFFFF"/>
                </a:highlight>
              </a:rPr>
              <a:t>Designer</a:t>
            </a:r>
            <a:r>
              <a:rPr lang="en" sz="2000">
                <a:solidFill>
                  <a:srgbClr val="333333"/>
                </a:solidFill>
                <a:highlight>
                  <a:srgbClr val="FFFFFF"/>
                </a:highlight>
              </a:rPr>
              <a:t> allows you to add </a:t>
            </a:r>
            <a:r>
              <a:rPr i="1" lang="en" sz="2000">
                <a:solidFill>
                  <a:srgbClr val="333333"/>
                </a:solidFill>
                <a:highlight>
                  <a:srgbClr val="FFFFFF"/>
                </a:highlight>
              </a:rPr>
              <a:t>components</a:t>
            </a:r>
            <a:r>
              <a:rPr lang="en" sz="2000">
                <a:solidFill>
                  <a:srgbClr val="333333"/>
                </a:solidFill>
                <a:highlight>
                  <a:srgbClr val="FFFFFF"/>
                </a:highlight>
              </a:rPr>
              <a:t> to your app and lay out what it will look like.</a:t>
            </a:r>
            <a:endParaRPr sz="2000"/>
          </a:p>
        </p:txBody>
      </p:sp>
      <p:pic>
        <p:nvPicPr>
          <p:cNvPr id="191" name="Google Shape;191;p31"/>
          <p:cNvPicPr preferRelativeResize="0"/>
          <p:nvPr/>
        </p:nvPicPr>
        <p:blipFill>
          <a:blip r:embed="rId3">
            <a:alphaModFix/>
          </a:blip>
          <a:stretch>
            <a:fillRect/>
          </a:stretch>
        </p:blipFill>
        <p:spPr>
          <a:xfrm>
            <a:off x="152400" y="2267623"/>
            <a:ext cx="8839199" cy="450850"/>
          </a:xfrm>
          <a:prstGeom prst="rect">
            <a:avLst/>
          </a:prstGeom>
          <a:noFill/>
          <a:ln>
            <a:noFill/>
          </a:ln>
        </p:spPr>
      </p:pic>
      <p:cxnSp>
        <p:nvCxnSpPr>
          <p:cNvPr id="192" name="Google Shape;192;p31"/>
          <p:cNvCxnSpPr/>
          <p:nvPr/>
        </p:nvCxnSpPr>
        <p:spPr>
          <a:xfrm flipH="1" rot="10800000">
            <a:off x="7369025" y="2805875"/>
            <a:ext cx="912900" cy="207900"/>
          </a:xfrm>
          <a:prstGeom prst="straightConnector1">
            <a:avLst/>
          </a:prstGeom>
          <a:noFill/>
          <a:ln cap="flat" cmpd="sng" w="9525">
            <a:solidFill>
              <a:schemeClr val="dk2"/>
            </a:solidFill>
            <a:prstDash val="solid"/>
            <a:round/>
            <a:headEnd len="med" w="med" type="none"/>
            <a:tailEnd len="med" w="med" type="triangle"/>
          </a:ln>
        </p:spPr>
      </p:cxnSp>
      <p:cxnSp>
        <p:nvCxnSpPr>
          <p:cNvPr id="193" name="Google Shape;193;p31"/>
          <p:cNvCxnSpPr/>
          <p:nvPr/>
        </p:nvCxnSpPr>
        <p:spPr>
          <a:xfrm flipH="1" rot="10800000">
            <a:off x="7667350" y="2833025"/>
            <a:ext cx="1039500" cy="1175100"/>
          </a:xfrm>
          <a:prstGeom prst="straightConnector1">
            <a:avLst/>
          </a:prstGeom>
          <a:noFill/>
          <a:ln cap="flat" cmpd="sng" w="9525">
            <a:solidFill>
              <a:schemeClr val="dk2"/>
            </a:solidFill>
            <a:prstDash val="solid"/>
            <a:round/>
            <a:headEnd len="med" w="med" type="none"/>
            <a:tailEnd len="med" w="med" type="triangle"/>
          </a:ln>
        </p:spPr>
      </p:cxn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 name="Shape 59"/>
        <p:cNvGrpSpPr/>
        <p:nvPr/>
      </p:nvGrpSpPr>
      <p:grpSpPr>
        <a:xfrm>
          <a:off x="0" y="0"/>
          <a:ext cx="0" cy="0"/>
          <a:chOff x="0" y="0"/>
          <a:chExt cx="0" cy="0"/>
        </a:xfrm>
      </p:grpSpPr>
      <p:sp>
        <p:nvSpPr>
          <p:cNvPr id="60" name="Google Shape;60;p14"/>
          <p:cNvSpPr txBox="1"/>
          <p:nvPr>
            <p:ph type="ctrTitle"/>
          </p:nvPr>
        </p:nvSpPr>
        <p:spPr>
          <a:xfrm>
            <a:off x="311700" y="744575"/>
            <a:ext cx="8520600" cy="461100"/>
          </a:xfrm>
          <a:prstGeom prst="rect">
            <a:avLst/>
          </a:prstGeom>
        </p:spPr>
        <p:txBody>
          <a:bodyPr anchorCtr="0" anchor="ctr" bIns="91425" lIns="91425" spcFirstLastPara="1" rIns="91425" wrap="square" tIns="91425">
            <a:normAutofit fontScale="90000"/>
          </a:bodyPr>
          <a:lstStyle/>
          <a:p>
            <a:pPr indent="0" lvl="0" marL="0" rtl="0" algn="ctr">
              <a:spcBef>
                <a:spcPts val="0"/>
              </a:spcBef>
              <a:spcAft>
                <a:spcPts val="0"/>
              </a:spcAft>
              <a:buNone/>
            </a:pPr>
            <a:r>
              <a:rPr lang="en"/>
              <a:t>Code of Conduct</a:t>
            </a:r>
            <a:endParaRPr/>
          </a:p>
        </p:txBody>
      </p:sp>
      <p:sp>
        <p:nvSpPr>
          <p:cNvPr id="61" name="Google Shape;61;p14"/>
          <p:cNvSpPr txBox="1"/>
          <p:nvPr>
            <p:ph idx="1" type="subTitle"/>
          </p:nvPr>
        </p:nvSpPr>
        <p:spPr>
          <a:xfrm>
            <a:off x="311700" y="1565675"/>
            <a:ext cx="8520600" cy="3491100"/>
          </a:xfrm>
          <a:prstGeom prst="rect">
            <a:avLst/>
          </a:prstGeom>
        </p:spPr>
        <p:txBody>
          <a:bodyPr anchorCtr="0" anchor="t" bIns="91425" lIns="91425" spcFirstLastPara="1" rIns="91425" wrap="square" tIns="91425">
            <a:normAutofit lnSpcReduction="20000"/>
          </a:bodyPr>
          <a:lstStyle/>
          <a:p>
            <a:pPr indent="-406400" lvl="0" marL="457200" rtl="0" algn="l">
              <a:spcBef>
                <a:spcPts val="0"/>
              </a:spcBef>
              <a:spcAft>
                <a:spcPts val="0"/>
              </a:spcAft>
              <a:buSzPts val="2800"/>
              <a:buChar char="●"/>
            </a:pPr>
            <a:r>
              <a:rPr lang="en">
                <a:solidFill>
                  <a:srgbClr val="FF0000"/>
                </a:solidFill>
              </a:rPr>
              <a:t>Today</a:t>
            </a:r>
            <a:r>
              <a:rPr lang="en"/>
              <a:t>, p</a:t>
            </a:r>
            <a:r>
              <a:rPr lang="en"/>
              <a:t>hones and computers are not for games, but MIT App Inventor needs your full focus</a:t>
            </a:r>
            <a:endParaRPr/>
          </a:p>
          <a:p>
            <a:pPr indent="0" lvl="0" marL="0" rtl="0" algn="ctr">
              <a:spcBef>
                <a:spcPts val="0"/>
              </a:spcBef>
              <a:spcAft>
                <a:spcPts val="0"/>
              </a:spcAft>
              <a:buNone/>
            </a:pPr>
            <a:r>
              <a:t/>
            </a:r>
            <a:endParaRPr/>
          </a:p>
          <a:p>
            <a:pPr indent="-406400" lvl="0" marL="457200" rtl="0" algn="l">
              <a:spcBef>
                <a:spcPts val="0"/>
              </a:spcBef>
              <a:spcAft>
                <a:spcPts val="0"/>
              </a:spcAft>
              <a:buSzPts val="2800"/>
              <a:buChar char="●"/>
            </a:pPr>
            <a:r>
              <a:rPr lang="en"/>
              <a:t>Have a </a:t>
            </a:r>
            <a:r>
              <a:rPr lang="en">
                <a:solidFill>
                  <a:srgbClr val="FF0000"/>
                </a:solidFill>
              </a:rPr>
              <a:t>“I’ll try again and this will not beat me attitude!”</a:t>
            </a:r>
            <a:endParaRPr>
              <a:solidFill>
                <a:srgbClr val="FF0000"/>
              </a:solidFill>
            </a:endParaRPr>
          </a:p>
          <a:p>
            <a:pPr indent="0" lvl="0" marL="0" rtl="0" algn="l">
              <a:spcBef>
                <a:spcPts val="0"/>
              </a:spcBef>
              <a:spcAft>
                <a:spcPts val="0"/>
              </a:spcAft>
              <a:buNone/>
            </a:pPr>
            <a:r>
              <a:t/>
            </a:r>
            <a:endParaRPr/>
          </a:p>
          <a:p>
            <a:pPr indent="-406400" lvl="0" marL="457200" rtl="0" algn="l">
              <a:spcBef>
                <a:spcPts val="0"/>
              </a:spcBef>
              <a:spcAft>
                <a:spcPts val="0"/>
              </a:spcAft>
              <a:buSzPts val="2800"/>
              <a:buChar char="●"/>
            </a:pPr>
            <a:r>
              <a:rPr lang="en"/>
              <a:t>Think of how you’ll use it in your project</a:t>
            </a:r>
            <a:endParaRPr/>
          </a:p>
          <a:p>
            <a:pPr indent="0" lvl="0" marL="0" rtl="0" algn="l">
              <a:spcBef>
                <a:spcPts val="0"/>
              </a:spcBef>
              <a:spcAft>
                <a:spcPts val="0"/>
              </a:spcAft>
              <a:buNone/>
            </a:pPr>
            <a:r>
              <a:t/>
            </a:r>
            <a:endParaRPr/>
          </a:p>
          <a:p>
            <a:pPr indent="0" lvl="0" marL="0" rtl="0" algn="ctr">
              <a:spcBef>
                <a:spcPts val="0"/>
              </a:spcBef>
              <a:spcAft>
                <a:spcPts val="0"/>
              </a:spcAft>
              <a:buNone/>
            </a:pPr>
            <a:r>
              <a:t/>
            </a:r>
            <a:endParaRPr/>
          </a:p>
        </p:txBody>
      </p:sp>
      <p:pic>
        <p:nvPicPr>
          <p:cNvPr id="62" name="Google Shape;62;p14"/>
          <p:cNvPicPr preferRelativeResize="0"/>
          <p:nvPr/>
        </p:nvPicPr>
        <p:blipFill>
          <a:blip r:embed="rId3">
            <a:alphaModFix/>
          </a:blip>
          <a:stretch>
            <a:fillRect/>
          </a:stretch>
        </p:blipFill>
        <p:spPr>
          <a:xfrm>
            <a:off x="7016925" y="58975"/>
            <a:ext cx="1962150" cy="1409700"/>
          </a:xfrm>
          <a:prstGeom prst="rect">
            <a:avLst/>
          </a:prstGeom>
          <a:noFill/>
          <a:ln>
            <a:noFill/>
          </a:ln>
        </p:spPr>
      </p:pic>
      <p:pic>
        <p:nvPicPr>
          <p:cNvPr id="63" name="Google Shape;63;p14"/>
          <p:cNvPicPr preferRelativeResize="0"/>
          <p:nvPr/>
        </p:nvPicPr>
        <p:blipFill>
          <a:blip r:embed="rId4">
            <a:alphaModFix/>
          </a:blip>
          <a:stretch>
            <a:fillRect/>
          </a:stretch>
        </p:blipFill>
        <p:spPr>
          <a:xfrm>
            <a:off x="426300" y="-111337"/>
            <a:ext cx="1859725" cy="1750325"/>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7" name="Shape 197"/>
        <p:cNvGrpSpPr/>
        <p:nvPr/>
      </p:nvGrpSpPr>
      <p:grpSpPr>
        <a:xfrm>
          <a:off x="0" y="0"/>
          <a:ext cx="0" cy="0"/>
          <a:chOff x="0" y="0"/>
          <a:chExt cx="0" cy="0"/>
        </a:xfrm>
      </p:grpSpPr>
      <p:sp>
        <p:nvSpPr>
          <p:cNvPr id="198" name="Google Shape;198;p32"/>
          <p:cNvSpPr txBox="1"/>
          <p:nvPr>
            <p:ph type="title"/>
          </p:nvPr>
        </p:nvSpPr>
        <p:spPr>
          <a:xfrm>
            <a:off x="311700" y="445025"/>
            <a:ext cx="8520600" cy="9018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 sz="2400">
                <a:solidFill>
                  <a:srgbClr val="212529"/>
                </a:solidFill>
                <a:highlight>
                  <a:srgbClr val="FFFFFF"/>
                </a:highlight>
              </a:rPr>
              <a:t>Choose an app to create  (pdf’s)</a:t>
            </a:r>
            <a:endParaRPr b="1" sz="2400"/>
          </a:p>
        </p:txBody>
      </p:sp>
      <p:sp>
        <p:nvSpPr>
          <p:cNvPr id="199" name="Google Shape;199;p32"/>
          <p:cNvSpPr txBox="1"/>
          <p:nvPr/>
        </p:nvSpPr>
        <p:spPr>
          <a:xfrm>
            <a:off x="834750" y="1033925"/>
            <a:ext cx="7474500" cy="511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000">
                <a:solidFill>
                  <a:srgbClr val="333333"/>
                </a:solidFill>
                <a:highlight>
                  <a:srgbClr val="FFFFFF"/>
                </a:highlight>
              </a:rPr>
              <a:t>Hello Codi (A)</a:t>
            </a:r>
            <a:endParaRPr b="1" sz="2000">
              <a:solidFill>
                <a:srgbClr val="333333"/>
              </a:solidFill>
              <a:highlight>
                <a:srgbClr val="FFFFFF"/>
              </a:highlight>
            </a:endParaRPr>
          </a:p>
          <a:p>
            <a:pPr indent="0" lvl="0" marL="0" rtl="0" algn="l">
              <a:spcBef>
                <a:spcPts val="0"/>
              </a:spcBef>
              <a:spcAft>
                <a:spcPts val="0"/>
              </a:spcAft>
              <a:buNone/>
            </a:pPr>
            <a:r>
              <a:rPr lang="en" sz="2000" u="sng">
                <a:solidFill>
                  <a:schemeClr val="hlink"/>
                </a:solidFill>
                <a:highlight>
                  <a:srgbClr val="FFFFFF"/>
                </a:highlight>
                <a:hlinkClick r:id="rId3"/>
              </a:rPr>
              <a:t>https://appinventor.mit.edu/explore/ai2/hello-codi.html</a:t>
            </a:r>
            <a:r>
              <a:rPr lang="en" sz="2000">
                <a:solidFill>
                  <a:srgbClr val="333333"/>
                </a:solidFill>
                <a:highlight>
                  <a:srgbClr val="FFFFFF"/>
                </a:highlight>
              </a:rPr>
              <a:t> </a:t>
            </a:r>
            <a:endParaRPr sz="2000">
              <a:solidFill>
                <a:srgbClr val="333333"/>
              </a:solidFill>
              <a:highlight>
                <a:srgbClr val="FFFFFF"/>
              </a:highlight>
            </a:endParaRPr>
          </a:p>
          <a:p>
            <a:pPr indent="0" lvl="0" marL="0" rtl="0" algn="l">
              <a:spcBef>
                <a:spcPts val="0"/>
              </a:spcBef>
              <a:spcAft>
                <a:spcPts val="0"/>
              </a:spcAft>
              <a:buNone/>
            </a:pPr>
            <a:r>
              <a:t/>
            </a:r>
            <a:endParaRPr sz="2000">
              <a:solidFill>
                <a:srgbClr val="333333"/>
              </a:solidFill>
              <a:highlight>
                <a:srgbClr val="FFFFFF"/>
              </a:highlight>
            </a:endParaRPr>
          </a:p>
          <a:p>
            <a:pPr indent="0" lvl="0" marL="0" rtl="0" algn="l">
              <a:spcBef>
                <a:spcPts val="0"/>
              </a:spcBef>
              <a:spcAft>
                <a:spcPts val="0"/>
              </a:spcAft>
              <a:buNone/>
            </a:pPr>
            <a:r>
              <a:rPr b="1" lang="en" sz="2000">
                <a:solidFill>
                  <a:srgbClr val="333333"/>
                </a:solidFill>
                <a:highlight>
                  <a:srgbClr val="FFFFFF"/>
                </a:highlight>
              </a:rPr>
              <a:t>Hello Purr </a:t>
            </a:r>
            <a:r>
              <a:rPr b="1" lang="en" sz="2000">
                <a:solidFill>
                  <a:srgbClr val="333333"/>
                </a:solidFill>
                <a:highlight>
                  <a:schemeClr val="lt1"/>
                </a:highlight>
              </a:rPr>
              <a:t>(A)</a:t>
            </a:r>
            <a:endParaRPr b="1" sz="2000">
              <a:solidFill>
                <a:srgbClr val="333333"/>
              </a:solidFill>
              <a:highlight>
                <a:srgbClr val="FFFFFF"/>
              </a:highlight>
            </a:endParaRPr>
          </a:p>
          <a:p>
            <a:pPr indent="0" lvl="0" marL="0" rtl="0" algn="l">
              <a:spcBef>
                <a:spcPts val="0"/>
              </a:spcBef>
              <a:spcAft>
                <a:spcPts val="0"/>
              </a:spcAft>
              <a:buNone/>
            </a:pPr>
            <a:r>
              <a:rPr lang="en" sz="2000" u="sng">
                <a:solidFill>
                  <a:schemeClr val="hlink"/>
                </a:solidFill>
                <a:highlight>
                  <a:srgbClr val="FFFFFF"/>
                </a:highlight>
                <a:hlinkClick r:id="rId4"/>
              </a:rPr>
              <a:t>https://appinventor.mit.edu/explore/ai2/hellopurr</a:t>
            </a:r>
            <a:endParaRPr sz="2000">
              <a:solidFill>
                <a:srgbClr val="333333"/>
              </a:solidFill>
              <a:highlight>
                <a:srgbClr val="FFFFFF"/>
              </a:highlight>
            </a:endParaRPr>
          </a:p>
          <a:p>
            <a:pPr indent="0" lvl="0" marL="0" rtl="0" algn="l">
              <a:spcBef>
                <a:spcPts val="0"/>
              </a:spcBef>
              <a:spcAft>
                <a:spcPts val="0"/>
              </a:spcAft>
              <a:buNone/>
            </a:pPr>
            <a:r>
              <a:t/>
            </a:r>
            <a:endParaRPr sz="2000">
              <a:solidFill>
                <a:srgbClr val="333333"/>
              </a:solidFill>
              <a:highlight>
                <a:srgbClr val="FFFFFF"/>
              </a:highlight>
            </a:endParaRPr>
          </a:p>
          <a:p>
            <a:pPr indent="0" lvl="0" marL="0" rtl="0" algn="l">
              <a:spcBef>
                <a:spcPts val="0"/>
              </a:spcBef>
              <a:spcAft>
                <a:spcPts val="0"/>
              </a:spcAft>
              <a:buNone/>
            </a:pPr>
            <a:r>
              <a:rPr b="1" lang="en" sz="2000">
                <a:solidFill>
                  <a:srgbClr val="333333"/>
                </a:solidFill>
                <a:highlight>
                  <a:srgbClr val="FFFFFF"/>
                </a:highlight>
              </a:rPr>
              <a:t>Digital Doodle (A) </a:t>
            </a:r>
            <a:r>
              <a:rPr lang="en" sz="2000" u="sng">
                <a:solidFill>
                  <a:schemeClr val="hlink"/>
                </a:solidFill>
                <a:highlight>
                  <a:srgbClr val="FFFFFF"/>
                </a:highlight>
                <a:hlinkClick r:id="rId5"/>
              </a:rPr>
              <a:t>https://appinventor.mit.edu/explore/sites/all/files/hourofcode/DigitalDoodle.pdf</a:t>
            </a:r>
            <a:r>
              <a:rPr lang="en" sz="2000">
                <a:solidFill>
                  <a:srgbClr val="333333"/>
                </a:solidFill>
                <a:highlight>
                  <a:srgbClr val="FFFFFF"/>
                </a:highlight>
              </a:rPr>
              <a:t> </a:t>
            </a:r>
            <a:endParaRPr sz="2000">
              <a:solidFill>
                <a:srgbClr val="333333"/>
              </a:solidFill>
              <a:highlight>
                <a:srgbClr val="FFFFFF"/>
              </a:highlight>
            </a:endParaRPr>
          </a:p>
          <a:p>
            <a:pPr indent="0" lvl="0" marL="0" rtl="0" algn="l">
              <a:spcBef>
                <a:spcPts val="0"/>
              </a:spcBef>
              <a:spcAft>
                <a:spcPts val="0"/>
              </a:spcAft>
              <a:buNone/>
            </a:pPr>
            <a:r>
              <a:t/>
            </a:r>
            <a:endParaRPr sz="2000">
              <a:solidFill>
                <a:srgbClr val="333333"/>
              </a:solidFill>
              <a:highlight>
                <a:srgbClr val="FFFFFF"/>
              </a:highlight>
            </a:endParaRPr>
          </a:p>
          <a:p>
            <a:pPr indent="0" lvl="0" marL="0" rtl="0" algn="l">
              <a:spcBef>
                <a:spcPts val="0"/>
              </a:spcBef>
              <a:spcAft>
                <a:spcPts val="0"/>
              </a:spcAft>
              <a:buNone/>
            </a:pPr>
            <a:r>
              <a:rPr b="1" lang="en" sz="2000">
                <a:solidFill>
                  <a:srgbClr val="333333"/>
                </a:solidFill>
                <a:highlight>
                  <a:srgbClr val="FFFFFF"/>
                </a:highlight>
              </a:rPr>
              <a:t>My Piano </a:t>
            </a:r>
            <a:r>
              <a:rPr b="1" lang="en" sz="2000">
                <a:solidFill>
                  <a:srgbClr val="333333"/>
                </a:solidFill>
                <a:highlight>
                  <a:schemeClr val="lt1"/>
                </a:highlight>
              </a:rPr>
              <a:t>(A)</a:t>
            </a:r>
            <a:endParaRPr b="1" sz="2000">
              <a:solidFill>
                <a:srgbClr val="333333"/>
              </a:solidFill>
              <a:highlight>
                <a:srgbClr val="FFFFFF"/>
              </a:highlight>
            </a:endParaRPr>
          </a:p>
          <a:p>
            <a:pPr indent="0" lvl="0" marL="0" rtl="0" algn="l">
              <a:spcBef>
                <a:spcPts val="0"/>
              </a:spcBef>
              <a:spcAft>
                <a:spcPts val="0"/>
              </a:spcAft>
              <a:buNone/>
            </a:pPr>
            <a:r>
              <a:rPr lang="en" sz="2000" u="sng">
                <a:solidFill>
                  <a:schemeClr val="hlink"/>
                </a:solidFill>
                <a:highlight>
                  <a:srgbClr val="FFFFFF"/>
                </a:highlight>
                <a:hlinkClick r:id="rId6"/>
              </a:rPr>
              <a:t>https://drive.google.com/file/d/1TiAbErJoV7xjb-HM4y_Iq1NJ3vTRAqSe/view</a:t>
            </a:r>
            <a:r>
              <a:rPr lang="en" sz="2000">
                <a:solidFill>
                  <a:srgbClr val="333333"/>
                </a:solidFill>
                <a:highlight>
                  <a:srgbClr val="FFFFFF"/>
                </a:highlight>
              </a:rPr>
              <a:t>   </a:t>
            </a:r>
            <a:r>
              <a:rPr lang="en" sz="2000" u="sng">
                <a:solidFill>
                  <a:schemeClr val="hlink"/>
                </a:solidFill>
                <a:highlight>
                  <a:srgbClr val="FFFFFF"/>
                </a:highlight>
                <a:hlinkClick r:id="rId7"/>
              </a:rPr>
              <a:t>Video</a:t>
            </a:r>
            <a:endParaRPr sz="2000">
              <a:solidFill>
                <a:srgbClr val="333333"/>
              </a:solidFill>
              <a:highlight>
                <a:srgbClr val="FFFFFF"/>
              </a:highlight>
            </a:endParaRPr>
          </a:p>
          <a:p>
            <a:pPr indent="0" lvl="0" marL="0" rtl="0" algn="l">
              <a:spcBef>
                <a:spcPts val="0"/>
              </a:spcBef>
              <a:spcAft>
                <a:spcPts val="0"/>
              </a:spcAft>
              <a:buNone/>
            </a:pPr>
            <a:r>
              <a:t/>
            </a:r>
            <a:endParaRPr b="1" sz="2000">
              <a:solidFill>
                <a:srgbClr val="333333"/>
              </a:solidFill>
              <a:highlight>
                <a:srgbClr val="FFFFFF"/>
              </a:highlight>
            </a:endParaRPr>
          </a:p>
          <a:p>
            <a:pPr indent="0" lvl="0" marL="0" rtl="0" algn="l">
              <a:spcBef>
                <a:spcPts val="0"/>
              </a:spcBef>
              <a:spcAft>
                <a:spcPts val="0"/>
              </a:spcAft>
              <a:buNone/>
            </a:pPr>
            <a:r>
              <a:t/>
            </a:r>
            <a:endParaRPr b="1" sz="2000">
              <a:solidFill>
                <a:srgbClr val="333333"/>
              </a:solidFill>
              <a:highlight>
                <a:srgbClr val="FFFFFF"/>
              </a:highlight>
            </a:endParaRPr>
          </a:p>
          <a:p>
            <a:pPr indent="0" lvl="0" marL="0" rtl="0" algn="l">
              <a:spcBef>
                <a:spcPts val="0"/>
              </a:spcBef>
              <a:spcAft>
                <a:spcPts val="0"/>
              </a:spcAft>
              <a:buNone/>
            </a:pPr>
            <a:r>
              <a:t/>
            </a:r>
            <a:endParaRPr sz="2000">
              <a:solidFill>
                <a:srgbClr val="333333"/>
              </a:solidFill>
              <a:highlight>
                <a:srgbClr val="FFFFFF"/>
              </a:highlight>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3" name="Shape 203"/>
        <p:cNvGrpSpPr/>
        <p:nvPr/>
      </p:nvGrpSpPr>
      <p:grpSpPr>
        <a:xfrm>
          <a:off x="0" y="0"/>
          <a:ext cx="0" cy="0"/>
          <a:chOff x="0" y="0"/>
          <a:chExt cx="0" cy="0"/>
        </a:xfrm>
      </p:grpSpPr>
      <p:sp>
        <p:nvSpPr>
          <p:cNvPr id="204" name="Google Shape;204;p33"/>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Hello Codi Tutorial</a:t>
            </a:r>
            <a:endParaRPr/>
          </a:p>
        </p:txBody>
      </p:sp>
      <p:sp>
        <p:nvSpPr>
          <p:cNvPr id="205" name="Google Shape;205;p33"/>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We need a picture of the finished app here to link this to, this link also loads the starter project</a:t>
            </a:r>
            <a:endParaRPr/>
          </a:p>
          <a:p>
            <a:pPr indent="0" lvl="0" marL="0" rtl="0" algn="l">
              <a:spcBef>
                <a:spcPts val="1200"/>
              </a:spcBef>
              <a:spcAft>
                <a:spcPts val="0"/>
              </a:spcAft>
              <a:buNone/>
            </a:pPr>
            <a:r>
              <a:rPr lang="en" u="sng">
                <a:solidFill>
                  <a:schemeClr val="hlink"/>
                </a:solidFill>
                <a:hlinkClick r:id="rId3"/>
              </a:rPr>
              <a:t>https://ai2.appinventor.mit.edu/#6054451347521536</a:t>
            </a:r>
            <a:r>
              <a:rPr lang="en"/>
              <a:t> </a:t>
            </a:r>
            <a:endParaRPr/>
          </a:p>
          <a:p>
            <a:pPr indent="0" lvl="0" marL="0" rtl="0" algn="l">
              <a:spcBef>
                <a:spcPts val="1200"/>
              </a:spcBef>
              <a:spcAft>
                <a:spcPts val="1200"/>
              </a:spcAft>
              <a:buNone/>
            </a:pPr>
            <a:r>
              <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9" name="Shape 209"/>
        <p:cNvGrpSpPr/>
        <p:nvPr/>
      </p:nvGrpSpPr>
      <p:grpSpPr>
        <a:xfrm>
          <a:off x="0" y="0"/>
          <a:ext cx="0" cy="0"/>
          <a:chOff x="0" y="0"/>
          <a:chExt cx="0" cy="0"/>
        </a:xfrm>
      </p:grpSpPr>
      <p:pic>
        <p:nvPicPr>
          <p:cNvPr id="210" name="Google Shape;210;p34">
            <a:hlinkClick r:id="rId3"/>
          </p:cNvPr>
          <p:cNvPicPr preferRelativeResize="0"/>
          <p:nvPr/>
        </p:nvPicPr>
        <p:blipFill>
          <a:blip r:embed="rId4">
            <a:alphaModFix/>
          </a:blip>
          <a:stretch>
            <a:fillRect/>
          </a:stretch>
        </p:blipFill>
        <p:spPr>
          <a:xfrm>
            <a:off x="152400" y="152400"/>
            <a:ext cx="8839202" cy="4300292"/>
          </a:xfrm>
          <a:prstGeom prst="rect">
            <a:avLst/>
          </a:prstGeom>
          <a:noFill/>
          <a:ln>
            <a:noFill/>
          </a:ln>
        </p:spPr>
      </p:pic>
      <p:sp>
        <p:nvSpPr>
          <p:cNvPr id="211" name="Google Shape;211;p34"/>
          <p:cNvSpPr txBox="1"/>
          <p:nvPr/>
        </p:nvSpPr>
        <p:spPr>
          <a:xfrm>
            <a:off x="1267350" y="4604725"/>
            <a:ext cx="6083700" cy="433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dk2"/>
                </a:solidFill>
              </a:rPr>
              <a:t>Click on the image to load the starter program and tutorial</a:t>
            </a:r>
            <a:endParaRPr sz="1800">
              <a:solidFill>
                <a:schemeClr val="dk2"/>
              </a:solidFill>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5" name="Shape 215"/>
        <p:cNvGrpSpPr/>
        <p:nvPr/>
      </p:nvGrpSpPr>
      <p:grpSpPr>
        <a:xfrm>
          <a:off x="0" y="0"/>
          <a:ext cx="0" cy="0"/>
          <a:chOff x="0" y="0"/>
          <a:chExt cx="0" cy="0"/>
        </a:xfrm>
      </p:grpSpPr>
      <p:sp>
        <p:nvSpPr>
          <p:cNvPr id="216" name="Google Shape;216;p35"/>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a:p>
            <a:pPr indent="0" lvl="0" marL="0" rtl="0" algn="l">
              <a:spcBef>
                <a:spcPts val="0"/>
              </a:spcBef>
              <a:spcAft>
                <a:spcPts val="0"/>
              </a:spcAft>
              <a:buNone/>
            </a:pPr>
            <a:r>
              <a:rPr lang="en"/>
              <a:t>How to set up a microbit for data collection</a:t>
            </a:r>
            <a:endParaRPr/>
          </a:p>
          <a:p>
            <a:pPr indent="0" lvl="0" marL="0" rtl="0" algn="l">
              <a:spcBef>
                <a:spcPts val="0"/>
              </a:spcBef>
              <a:spcAft>
                <a:spcPts val="0"/>
              </a:spcAft>
              <a:buNone/>
            </a:pPr>
            <a:r>
              <a:rPr lang="en" u="sng">
                <a:solidFill>
                  <a:schemeClr val="hlink"/>
                </a:solidFill>
                <a:hlinkClick r:id="rId3"/>
              </a:rPr>
              <a:t>https://docs.google.com/document/d/1ZQTJkaSMPmRB8W4L7NCgQ6rTbe8Nx_iPDJxXCUgAi9o/edit?tab=t.0</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217" name="Google Shape;217;p35"/>
          <p:cNvSpPr txBox="1"/>
          <p:nvPr/>
        </p:nvSpPr>
        <p:spPr>
          <a:xfrm>
            <a:off x="665375" y="3865100"/>
            <a:ext cx="5210700" cy="57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dk2"/>
                </a:solidFill>
              </a:rPr>
              <a:t>https://makecode.microbit.org/</a:t>
            </a:r>
            <a:endParaRPr sz="1800">
              <a:solidFill>
                <a:schemeClr val="dk2"/>
              </a:solidFill>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1" name="Shape 221"/>
        <p:cNvGrpSpPr/>
        <p:nvPr/>
      </p:nvGrpSpPr>
      <p:grpSpPr>
        <a:xfrm>
          <a:off x="0" y="0"/>
          <a:ext cx="0" cy="0"/>
          <a:chOff x="0" y="0"/>
          <a:chExt cx="0" cy="0"/>
        </a:xfrm>
      </p:grpSpPr>
      <p:sp>
        <p:nvSpPr>
          <p:cNvPr id="222" name="Google Shape;222;p36"/>
          <p:cNvSpPr txBox="1"/>
          <p:nvPr>
            <p:ph type="title"/>
          </p:nvPr>
        </p:nvSpPr>
        <p:spPr>
          <a:xfrm>
            <a:off x="311700" y="445025"/>
            <a:ext cx="8520600" cy="31659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b="1" lang="en" sz="6600"/>
              <a:t>USING SENSORS TO COLLECT DATA</a:t>
            </a:r>
            <a:endParaRPr b="1" sz="6600"/>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26" name="Shape 226"/>
        <p:cNvGrpSpPr/>
        <p:nvPr/>
      </p:nvGrpSpPr>
      <p:grpSpPr>
        <a:xfrm>
          <a:off x="0" y="0"/>
          <a:ext cx="0" cy="0"/>
          <a:chOff x="0" y="0"/>
          <a:chExt cx="0" cy="0"/>
        </a:xfrm>
      </p:grpSpPr>
      <p:sp>
        <p:nvSpPr>
          <p:cNvPr id="227" name="Google Shape;227;p37"/>
          <p:cNvSpPr/>
          <p:nvPr/>
        </p:nvSpPr>
        <p:spPr>
          <a:xfrm>
            <a:off x="169150" y="4556250"/>
            <a:ext cx="404100" cy="4527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28" name="Google Shape;228;p37"/>
          <p:cNvPicPr preferRelativeResize="0"/>
          <p:nvPr/>
        </p:nvPicPr>
        <p:blipFill rotWithShape="1">
          <a:blip r:embed="rId4">
            <a:alphaModFix/>
          </a:blip>
          <a:srcRect b="0" l="0" r="0" t="0"/>
          <a:stretch/>
        </p:blipFill>
        <p:spPr>
          <a:xfrm>
            <a:off x="147614" y="4549073"/>
            <a:ext cx="440875" cy="452750"/>
          </a:xfrm>
          <a:prstGeom prst="rect">
            <a:avLst/>
          </a:prstGeom>
          <a:noFill/>
          <a:ln>
            <a:noFill/>
          </a:ln>
        </p:spPr>
      </p:pic>
      <p:sp>
        <p:nvSpPr>
          <p:cNvPr id="229" name="Google Shape;229;p37"/>
          <p:cNvSpPr txBox="1"/>
          <p:nvPr>
            <p:ph type="ctrTitle"/>
          </p:nvPr>
        </p:nvSpPr>
        <p:spPr>
          <a:xfrm>
            <a:off x="1211100" y="1853850"/>
            <a:ext cx="6721800" cy="1435800"/>
          </a:xfrm>
          <a:prstGeom prst="rect">
            <a:avLst/>
          </a:prstGeom>
          <a:solidFill>
            <a:srgbClr val="4873B9"/>
          </a:solidFill>
        </p:spPr>
        <p:txBody>
          <a:bodyPr anchorCtr="0" anchor="b" bIns="91425" lIns="91425" spcFirstLastPara="1" rIns="91425" wrap="square" tIns="91425">
            <a:noAutofit/>
          </a:bodyPr>
          <a:lstStyle/>
          <a:p>
            <a:pPr indent="0" lvl="0" marL="0" rtl="0" algn="ctr">
              <a:lnSpc>
                <a:spcPct val="115000"/>
              </a:lnSpc>
              <a:spcBef>
                <a:spcPts val="0"/>
              </a:spcBef>
              <a:spcAft>
                <a:spcPts val="1200"/>
              </a:spcAft>
              <a:buSzPts val="990"/>
              <a:buNone/>
            </a:pPr>
            <a:r>
              <a:rPr b="1" lang="en" sz="4050">
                <a:solidFill>
                  <a:schemeClr val="lt1"/>
                </a:solidFill>
                <a:latin typeface="Bitter"/>
                <a:ea typeface="Bitter"/>
                <a:cs typeface="Bitter"/>
                <a:sym typeface="Bitter"/>
              </a:rPr>
              <a:t>Lesson 1: Setting Up Sensors </a:t>
            </a:r>
            <a:endParaRPr b="1" sz="4050">
              <a:solidFill>
                <a:schemeClr val="lt1"/>
              </a:solidFill>
              <a:latin typeface="Bitter"/>
              <a:ea typeface="Bitter"/>
              <a:cs typeface="Bitter"/>
              <a:sym typeface="Bitter"/>
            </a:endParaRPr>
          </a:p>
        </p:txBody>
      </p:sp>
      <p:sp>
        <p:nvSpPr>
          <p:cNvPr id="230" name="Google Shape;230;p37"/>
          <p:cNvSpPr txBox="1"/>
          <p:nvPr>
            <p:ph idx="12" type="sldNum"/>
          </p:nvPr>
        </p:nvSpPr>
        <p:spPr>
          <a:xfrm>
            <a:off x="7818925" y="4578650"/>
            <a:ext cx="1211700" cy="393600"/>
          </a:xfrm>
          <a:prstGeom prst="rect">
            <a:avLst/>
          </a:prstGeom>
          <a:solidFill>
            <a:srgbClr val="4873B9"/>
          </a:solidFill>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4" name="Shape 234"/>
        <p:cNvGrpSpPr/>
        <p:nvPr/>
      </p:nvGrpSpPr>
      <p:grpSpPr>
        <a:xfrm>
          <a:off x="0" y="0"/>
          <a:ext cx="0" cy="0"/>
          <a:chOff x="0" y="0"/>
          <a:chExt cx="0" cy="0"/>
        </a:xfrm>
      </p:grpSpPr>
      <p:pic>
        <p:nvPicPr>
          <p:cNvPr id="235" name="Google Shape;235;p38"/>
          <p:cNvPicPr preferRelativeResize="0"/>
          <p:nvPr/>
        </p:nvPicPr>
        <p:blipFill rotWithShape="1">
          <a:blip r:embed="rId3">
            <a:alphaModFix/>
          </a:blip>
          <a:srcRect b="0" l="0" r="0" t="0"/>
          <a:stretch/>
        </p:blipFill>
        <p:spPr>
          <a:xfrm>
            <a:off x="147614" y="4879835"/>
            <a:ext cx="191630" cy="196792"/>
          </a:xfrm>
          <a:prstGeom prst="rect">
            <a:avLst/>
          </a:prstGeom>
          <a:noFill/>
          <a:ln>
            <a:noFill/>
          </a:ln>
        </p:spPr>
      </p:pic>
      <p:sp>
        <p:nvSpPr>
          <p:cNvPr id="236" name="Google Shape;236;p38"/>
          <p:cNvSpPr txBox="1"/>
          <p:nvPr>
            <p:ph idx="12" type="sldNum"/>
          </p:nvPr>
        </p:nvSpPr>
        <p:spPr>
          <a:xfrm>
            <a:off x="6672372" y="4578638"/>
            <a:ext cx="23583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237" name="Google Shape;237;p38"/>
          <p:cNvPicPr preferRelativeResize="0"/>
          <p:nvPr/>
        </p:nvPicPr>
        <p:blipFill>
          <a:blip r:embed="rId4">
            <a:alphaModFix/>
          </a:blip>
          <a:stretch>
            <a:fillRect/>
          </a:stretch>
        </p:blipFill>
        <p:spPr>
          <a:xfrm>
            <a:off x="2948402" y="3490131"/>
            <a:ext cx="893451" cy="1045550"/>
          </a:xfrm>
          <a:prstGeom prst="rect">
            <a:avLst/>
          </a:prstGeom>
          <a:noFill/>
          <a:ln>
            <a:noFill/>
          </a:ln>
        </p:spPr>
      </p:pic>
      <p:pic>
        <p:nvPicPr>
          <p:cNvPr id="238" name="Google Shape;238;p38"/>
          <p:cNvPicPr preferRelativeResize="0"/>
          <p:nvPr/>
        </p:nvPicPr>
        <p:blipFill rotWithShape="1">
          <a:blip r:embed="rId5">
            <a:alphaModFix/>
          </a:blip>
          <a:srcRect b="28392" l="0" r="0" t="0"/>
          <a:stretch/>
        </p:blipFill>
        <p:spPr>
          <a:xfrm>
            <a:off x="6056550" y="2132763"/>
            <a:ext cx="2724150" cy="873025"/>
          </a:xfrm>
          <a:prstGeom prst="rect">
            <a:avLst/>
          </a:prstGeom>
          <a:noFill/>
          <a:ln>
            <a:noFill/>
          </a:ln>
        </p:spPr>
      </p:pic>
      <p:sp>
        <p:nvSpPr>
          <p:cNvPr id="239" name="Google Shape;239;p38"/>
          <p:cNvSpPr txBox="1"/>
          <p:nvPr/>
        </p:nvSpPr>
        <p:spPr>
          <a:xfrm>
            <a:off x="-426550" y="1752616"/>
            <a:ext cx="3334200" cy="2539200"/>
          </a:xfrm>
          <a:prstGeom prst="rect">
            <a:avLst/>
          </a:prstGeom>
          <a:noFill/>
          <a:ln>
            <a:noFill/>
          </a:ln>
        </p:spPr>
        <p:txBody>
          <a:bodyPr anchorCtr="0" anchor="ctr" bIns="91425" lIns="91425" spcFirstLastPara="1" rIns="91425" wrap="square" tIns="91425">
            <a:noAutofit/>
          </a:bodyPr>
          <a:lstStyle/>
          <a:p>
            <a:pPr indent="0" lvl="0" marL="457200" rtl="0" algn="l">
              <a:lnSpc>
                <a:spcPct val="115000"/>
              </a:lnSpc>
              <a:spcBef>
                <a:spcPts val="0"/>
              </a:spcBef>
              <a:spcAft>
                <a:spcPts val="0"/>
              </a:spcAft>
              <a:buNone/>
            </a:pPr>
            <a:r>
              <a:rPr b="1" lang="en" sz="1300">
                <a:latin typeface="Rubik"/>
                <a:ea typeface="Rubik"/>
                <a:cs typeface="Rubik"/>
                <a:sym typeface="Rubik"/>
              </a:rPr>
              <a:t>      STEPS: </a:t>
            </a:r>
            <a:endParaRPr b="1" sz="1300">
              <a:latin typeface="Rubik"/>
              <a:ea typeface="Rubik"/>
              <a:cs typeface="Rubik"/>
              <a:sym typeface="Rubik"/>
            </a:endParaRPr>
          </a:p>
          <a:p>
            <a:pPr indent="0" lvl="0" marL="457200" rtl="0" algn="l">
              <a:lnSpc>
                <a:spcPct val="115000"/>
              </a:lnSpc>
              <a:spcBef>
                <a:spcPts val="0"/>
              </a:spcBef>
              <a:spcAft>
                <a:spcPts val="0"/>
              </a:spcAft>
              <a:buNone/>
            </a:pPr>
            <a:r>
              <a:t/>
            </a:r>
            <a:endParaRPr b="1" sz="1300">
              <a:latin typeface="Rubik"/>
              <a:ea typeface="Rubik"/>
              <a:cs typeface="Rubik"/>
              <a:sym typeface="Rubik"/>
            </a:endParaRPr>
          </a:p>
          <a:p>
            <a:pPr indent="-298450" lvl="0" marL="1200150" rtl="0" algn="l">
              <a:lnSpc>
                <a:spcPct val="115000"/>
              </a:lnSpc>
              <a:spcBef>
                <a:spcPts val="0"/>
              </a:spcBef>
              <a:spcAft>
                <a:spcPts val="0"/>
              </a:spcAft>
              <a:buSzPts val="1100"/>
              <a:buFont typeface="Rubik"/>
              <a:buAutoNum type="arabicPeriod"/>
            </a:pPr>
            <a:r>
              <a:rPr b="1" lang="en" sz="1100">
                <a:latin typeface="Rubik"/>
                <a:ea typeface="Rubik"/>
                <a:cs typeface="Rubik"/>
                <a:sym typeface="Rubik"/>
              </a:rPr>
              <a:t>On a Chrome browser: </a:t>
            </a:r>
            <a:r>
              <a:rPr lang="en" sz="1100">
                <a:latin typeface="Rubik"/>
                <a:ea typeface="Rubik"/>
                <a:cs typeface="Rubik"/>
                <a:sym typeface="Rubik"/>
              </a:rPr>
              <a:t>Access the app code in App Inventor</a:t>
            </a:r>
            <a:endParaRPr sz="1100">
              <a:latin typeface="Rubik"/>
              <a:ea typeface="Rubik"/>
              <a:cs typeface="Rubik"/>
              <a:sym typeface="Rubik"/>
            </a:endParaRPr>
          </a:p>
          <a:p>
            <a:pPr indent="0" lvl="0" marL="0" rtl="0" algn="l">
              <a:lnSpc>
                <a:spcPct val="115000"/>
              </a:lnSpc>
              <a:spcBef>
                <a:spcPts val="0"/>
              </a:spcBef>
              <a:spcAft>
                <a:spcPts val="0"/>
              </a:spcAft>
              <a:buNone/>
            </a:pPr>
            <a:r>
              <a:t/>
            </a:r>
            <a:endParaRPr sz="1100">
              <a:latin typeface="Rubik"/>
              <a:ea typeface="Rubik"/>
              <a:cs typeface="Rubik"/>
              <a:sym typeface="Rubik"/>
            </a:endParaRPr>
          </a:p>
          <a:p>
            <a:pPr indent="0" lvl="0" marL="0" rtl="0" algn="l">
              <a:lnSpc>
                <a:spcPct val="115000"/>
              </a:lnSpc>
              <a:spcBef>
                <a:spcPts val="0"/>
              </a:spcBef>
              <a:spcAft>
                <a:spcPts val="0"/>
              </a:spcAft>
              <a:buNone/>
            </a:pPr>
            <a:r>
              <a:t/>
            </a:r>
            <a:endParaRPr sz="1100">
              <a:latin typeface="Rubik"/>
              <a:ea typeface="Rubik"/>
              <a:cs typeface="Rubik"/>
              <a:sym typeface="Rubik"/>
            </a:endParaRPr>
          </a:p>
          <a:p>
            <a:pPr indent="0" lvl="0" marL="0" rtl="0" algn="l">
              <a:lnSpc>
                <a:spcPct val="115000"/>
              </a:lnSpc>
              <a:spcBef>
                <a:spcPts val="0"/>
              </a:spcBef>
              <a:spcAft>
                <a:spcPts val="0"/>
              </a:spcAft>
              <a:buNone/>
            </a:pPr>
            <a:r>
              <a:t/>
            </a:r>
            <a:endParaRPr sz="1100">
              <a:latin typeface="Rubik"/>
              <a:ea typeface="Rubik"/>
              <a:cs typeface="Rubik"/>
              <a:sym typeface="Rubik"/>
            </a:endParaRPr>
          </a:p>
          <a:p>
            <a:pPr indent="457200" lvl="0" marL="1828800" rtl="0" algn="l">
              <a:lnSpc>
                <a:spcPct val="115000"/>
              </a:lnSpc>
              <a:spcBef>
                <a:spcPts val="0"/>
              </a:spcBef>
              <a:spcAft>
                <a:spcPts val="0"/>
              </a:spcAft>
              <a:buNone/>
            </a:pPr>
            <a:r>
              <a:t/>
            </a:r>
            <a:endParaRPr sz="1100">
              <a:latin typeface="Rubik"/>
              <a:ea typeface="Rubik"/>
              <a:cs typeface="Rubik"/>
              <a:sym typeface="Rubik"/>
            </a:endParaRPr>
          </a:p>
          <a:p>
            <a:pPr indent="457200" lvl="0" marL="1828800" rtl="0" algn="l">
              <a:lnSpc>
                <a:spcPct val="115000"/>
              </a:lnSpc>
              <a:spcBef>
                <a:spcPts val="0"/>
              </a:spcBef>
              <a:spcAft>
                <a:spcPts val="0"/>
              </a:spcAft>
              <a:buNone/>
            </a:pPr>
            <a:r>
              <a:t/>
            </a:r>
            <a:endParaRPr sz="1100">
              <a:latin typeface="Rubik"/>
              <a:ea typeface="Rubik"/>
              <a:cs typeface="Rubik"/>
              <a:sym typeface="Rubik"/>
            </a:endParaRPr>
          </a:p>
          <a:p>
            <a:pPr indent="-298450" lvl="0" marL="1200150" rtl="0" algn="l">
              <a:lnSpc>
                <a:spcPct val="115000"/>
              </a:lnSpc>
              <a:spcBef>
                <a:spcPts val="0"/>
              </a:spcBef>
              <a:spcAft>
                <a:spcPts val="0"/>
              </a:spcAft>
              <a:buSzPts val="1100"/>
              <a:buFont typeface="Rubik"/>
              <a:buAutoNum type="arabicPeriod"/>
            </a:pPr>
            <a:r>
              <a:rPr b="1" lang="en" sz="1100">
                <a:latin typeface="Rubik"/>
                <a:ea typeface="Rubik"/>
                <a:cs typeface="Rubik"/>
                <a:sym typeface="Rubik"/>
              </a:rPr>
              <a:t>On the Microbit: </a:t>
            </a:r>
            <a:r>
              <a:rPr lang="en" sz="1100">
                <a:latin typeface="Rubik"/>
                <a:ea typeface="Rubik"/>
                <a:cs typeface="Rubik"/>
                <a:sym typeface="Rubik"/>
              </a:rPr>
              <a:t>Connect the Microbit to power</a:t>
            </a:r>
            <a:endParaRPr sz="1100">
              <a:latin typeface="Rubik"/>
              <a:ea typeface="Rubik"/>
              <a:cs typeface="Rubik"/>
              <a:sym typeface="Rubik"/>
            </a:endParaRPr>
          </a:p>
          <a:p>
            <a:pPr indent="0" lvl="0" marL="0" rtl="0" algn="l">
              <a:lnSpc>
                <a:spcPct val="115000"/>
              </a:lnSpc>
              <a:spcBef>
                <a:spcPts val="0"/>
              </a:spcBef>
              <a:spcAft>
                <a:spcPts val="0"/>
              </a:spcAft>
              <a:buNone/>
            </a:pPr>
            <a:r>
              <a:rPr lang="en" sz="1100">
                <a:latin typeface="Rubik"/>
                <a:ea typeface="Rubik"/>
                <a:cs typeface="Rubik"/>
                <a:sym typeface="Rubik"/>
              </a:rPr>
              <a:t>\</a:t>
            </a:r>
            <a:endParaRPr sz="1100">
              <a:latin typeface="Rubik"/>
              <a:ea typeface="Rubik"/>
              <a:cs typeface="Rubik"/>
              <a:sym typeface="Rubik"/>
            </a:endParaRPr>
          </a:p>
        </p:txBody>
      </p:sp>
      <p:pic>
        <p:nvPicPr>
          <p:cNvPr id="240" name="Google Shape;240;p38"/>
          <p:cNvPicPr preferRelativeResize="0"/>
          <p:nvPr/>
        </p:nvPicPr>
        <p:blipFill>
          <a:blip r:embed="rId6">
            <a:alphaModFix/>
          </a:blip>
          <a:stretch>
            <a:fillRect/>
          </a:stretch>
        </p:blipFill>
        <p:spPr>
          <a:xfrm>
            <a:off x="2679175" y="2160391"/>
            <a:ext cx="1285875" cy="923925"/>
          </a:xfrm>
          <a:prstGeom prst="rect">
            <a:avLst/>
          </a:prstGeom>
          <a:noFill/>
          <a:ln>
            <a:noFill/>
          </a:ln>
        </p:spPr>
      </p:pic>
      <p:sp>
        <p:nvSpPr>
          <p:cNvPr id="241" name="Google Shape;241;p38"/>
          <p:cNvSpPr txBox="1"/>
          <p:nvPr>
            <p:ph type="title"/>
          </p:nvPr>
        </p:nvSpPr>
        <p:spPr>
          <a:xfrm>
            <a:off x="311700" y="1433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1100"/>
              <a:buNone/>
            </a:pPr>
            <a:r>
              <a:rPr b="1" lang="en" sz="3020">
                <a:solidFill>
                  <a:srgbClr val="37B558"/>
                </a:solidFill>
                <a:latin typeface="Bitter"/>
                <a:ea typeface="Bitter"/>
                <a:cs typeface="Bitter"/>
                <a:sym typeface="Bitter"/>
              </a:rPr>
              <a:t>Connect Your App to the Microbit</a:t>
            </a:r>
            <a:endParaRPr b="1" sz="3020">
              <a:solidFill>
                <a:srgbClr val="37B558"/>
              </a:solidFill>
              <a:latin typeface="Bitter"/>
              <a:ea typeface="Bitter"/>
              <a:cs typeface="Bitter"/>
              <a:sym typeface="Bitter"/>
            </a:endParaRPr>
          </a:p>
        </p:txBody>
      </p:sp>
      <p:pic>
        <p:nvPicPr>
          <p:cNvPr id="242" name="Google Shape;242;p38"/>
          <p:cNvPicPr preferRelativeResize="0"/>
          <p:nvPr/>
        </p:nvPicPr>
        <p:blipFill>
          <a:blip r:embed="rId7">
            <a:alphaModFix/>
          </a:blip>
          <a:stretch>
            <a:fillRect/>
          </a:stretch>
        </p:blipFill>
        <p:spPr>
          <a:xfrm>
            <a:off x="6098375" y="3361391"/>
            <a:ext cx="2795125" cy="1045550"/>
          </a:xfrm>
          <a:prstGeom prst="rect">
            <a:avLst/>
          </a:prstGeom>
          <a:noFill/>
          <a:ln>
            <a:noFill/>
          </a:ln>
        </p:spPr>
      </p:pic>
      <p:sp>
        <p:nvSpPr>
          <p:cNvPr id="243" name="Google Shape;243;p38"/>
          <p:cNvSpPr txBox="1"/>
          <p:nvPr/>
        </p:nvSpPr>
        <p:spPr>
          <a:xfrm>
            <a:off x="3298674" y="2132750"/>
            <a:ext cx="2870700" cy="3080100"/>
          </a:xfrm>
          <a:prstGeom prst="rect">
            <a:avLst/>
          </a:prstGeom>
          <a:noFill/>
          <a:ln>
            <a:noFill/>
          </a:ln>
        </p:spPr>
        <p:txBody>
          <a:bodyPr anchorCtr="0" anchor="t" bIns="91425" lIns="91425" spcFirstLastPara="1" rIns="91425" wrap="square" tIns="91425">
            <a:spAutoFit/>
          </a:bodyPr>
          <a:lstStyle/>
          <a:p>
            <a:pPr indent="-298450" lvl="0" marL="1200150" rtl="0" algn="l">
              <a:lnSpc>
                <a:spcPct val="115000"/>
              </a:lnSpc>
              <a:spcBef>
                <a:spcPts val="0"/>
              </a:spcBef>
              <a:spcAft>
                <a:spcPts val="0"/>
              </a:spcAft>
              <a:buClr>
                <a:schemeClr val="dk1"/>
              </a:buClr>
              <a:buSzPts val="1100"/>
              <a:buFont typeface="Rubik"/>
              <a:buAutoNum type="arabicPeriod" startAt="3"/>
            </a:pPr>
            <a:r>
              <a:rPr b="1" lang="en" sz="1100">
                <a:solidFill>
                  <a:schemeClr val="dk1"/>
                </a:solidFill>
                <a:latin typeface="Rubik"/>
                <a:ea typeface="Rubik"/>
                <a:cs typeface="Rubik"/>
                <a:sym typeface="Rubik"/>
              </a:rPr>
              <a:t>On the phone, tablet, or Chromebook:</a:t>
            </a:r>
            <a:r>
              <a:rPr lang="en" sz="1100">
                <a:solidFill>
                  <a:schemeClr val="dk1"/>
                </a:solidFill>
                <a:latin typeface="Rubik"/>
                <a:ea typeface="Rubik"/>
                <a:cs typeface="Rubik"/>
                <a:sym typeface="Rubik"/>
              </a:rPr>
              <a:t> Connect the device to App Inventor</a:t>
            </a:r>
            <a:endParaRPr sz="1100">
              <a:solidFill>
                <a:schemeClr val="dk1"/>
              </a:solidFill>
              <a:latin typeface="Rubik"/>
              <a:ea typeface="Rubik"/>
              <a:cs typeface="Rubik"/>
              <a:sym typeface="Rubik"/>
            </a:endParaRPr>
          </a:p>
          <a:p>
            <a:pPr indent="457200" lvl="0" marL="1828800" rtl="0" algn="l">
              <a:lnSpc>
                <a:spcPct val="115000"/>
              </a:lnSpc>
              <a:spcBef>
                <a:spcPts val="0"/>
              </a:spcBef>
              <a:spcAft>
                <a:spcPts val="0"/>
              </a:spcAft>
              <a:buNone/>
            </a:pPr>
            <a:r>
              <a:t/>
            </a:r>
            <a:endParaRPr sz="1100">
              <a:solidFill>
                <a:schemeClr val="dk1"/>
              </a:solidFill>
              <a:latin typeface="Rubik"/>
              <a:ea typeface="Rubik"/>
              <a:cs typeface="Rubik"/>
              <a:sym typeface="Rubik"/>
            </a:endParaRPr>
          </a:p>
          <a:p>
            <a:pPr indent="0" lvl="0" marL="0" rtl="0" algn="l">
              <a:lnSpc>
                <a:spcPct val="115000"/>
              </a:lnSpc>
              <a:spcBef>
                <a:spcPts val="0"/>
              </a:spcBef>
              <a:spcAft>
                <a:spcPts val="0"/>
              </a:spcAft>
              <a:buNone/>
            </a:pPr>
            <a:r>
              <a:t/>
            </a:r>
            <a:endParaRPr sz="1100">
              <a:solidFill>
                <a:schemeClr val="dk1"/>
              </a:solidFill>
              <a:latin typeface="Rubik"/>
              <a:ea typeface="Rubik"/>
              <a:cs typeface="Rubik"/>
              <a:sym typeface="Rubik"/>
            </a:endParaRPr>
          </a:p>
          <a:p>
            <a:pPr indent="0" lvl="0" marL="0" rtl="0" algn="l">
              <a:lnSpc>
                <a:spcPct val="115000"/>
              </a:lnSpc>
              <a:spcBef>
                <a:spcPts val="0"/>
              </a:spcBef>
              <a:spcAft>
                <a:spcPts val="0"/>
              </a:spcAft>
              <a:buNone/>
            </a:pPr>
            <a:r>
              <a:t/>
            </a:r>
            <a:endParaRPr sz="1100">
              <a:solidFill>
                <a:schemeClr val="dk1"/>
              </a:solidFill>
              <a:latin typeface="Rubik"/>
              <a:ea typeface="Rubik"/>
              <a:cs typeface="Rubik"/>
              <a:sym typeface="Rubik"/>
            </a:endParaRPr>
          </a:p>
          <a:p>
            <a:pPr indent="-298450" lvl="0" marL="1200150" rtl="0" algn="l">
              <a:lnSpc>
                <a:spcPct val="115000"/>
              </a:lnSpc>
              <a:spcBef>
                <a:spcPts val="0"/>
              </a:spcBef>
              <a:spcAft>
                <a:spcPts val="0"/>
              </a:spcAft>
              <a:buClr>
                <a:schemeClr val="dk1"/>
              </a:buClr>
              <a:buSzPts val="1100"/>
              <a:buFont typeface="Rubik"/>
              <a:buAutoNum type="arabicPeriod" startAt="3"/>
            </a:pPr>
            <a:r>
              <a:rPr lang="en" sz="1100">
                <a:solidFill>
                  <a:schemeClr val="dk1"/>
                </a:solidFill>
                <a:latin typeface="Rubik"/>
                <a:ea typeface="Rubik"/>
                <a:cs typeface="Rubik"/>
                <a:sym typeface="Rubik"/>
              </a:rPr>
              <a:t>Connect your app to the microbit.  </a:t>
            </a:r>
            <a:endParaRPr sz="1100">
              <a:solidFill>
                <a:schemeClr val="dk1"/>
              </a:solidFill>
              <a:latin typeface="Rubik"/>
              <a:ea typeface="Rubik"/>
              <a:cs typeface="Rubik"/>
              <a:sym typeface="Rubik"/>
            </a:endParaRPr>
          </a:p>
          <a:p>
            <a:pPr indent="0" lvl="0" marL="0" rtl="0" algn="l">
              <a:lnSpc>
                <a:spcPct val="115000"/>
              </a:lnSpc>
              <a:spcBef>
                <a:spcPts val="0"/>
              </a:spcBef>
              <a:spcAft>
                <a:spcPts val="0"/>
              </a:spcAft>
              <a:buNone/>
            </a:pPr>
            <a:r>
              <a:t/>
            </a:r>
            <a:endParaRPr b="1" sz="1100">
              <a:solidFill>
                <a:schemeClr val="dk1"/>
              </a:solidFill>
              <a:latin typeface="Rubik"/>
              <a:ea typeface="Rubik"/>
              <a:cs typeface="Rubik"/>
              <a:sym typeface="Rubik"/>
            </a:endParaRPr>
          </a:p>
          <a:p>
            <a:pPr indent="0" lvl="0" marL="0" rtl="0" algn="l">
              <a:lnSpc>
                <a:spcPct val="115000"/>
              </a:lnSpc>
              <a:spcBef>
                <a:spcPts val="0"/>
              </a:spcBef>
              <a:spcAft>
                <a:spcPts val="0"/>
              </a:spcAft>
              <a:buNone/>
            </a:pPr>
            <a:r>
              <a:t/>
            </a:r>
            <a:endParaRPr b="1" sz="1100">
              <a:solidFill>
                <a:schemeClr val="dk1"/>
              </a:solidFill>
              <a:latin typeface="Rubik"/>
              <a:ea typeface="Rubik"/>
              <a:cs typeface="Rubik"/>
              <a:sym typeface="Rubik"/>
            </a:endParaRPr>
          </a:p>
          <a:p>
            <a:pPr indent="0" lvl="0" marL="0" rtl="0" algn="l">
              <a:lnSpc>
                <a:spcPct val="115000"/>
              </a:lnSpc>
              <a:spcBef>
                <a:spcPts val="0"/>
              </a:spcBef>
              <a:spcAft>
                <a:spcPts val="0"/>
              </a:spcAft>
              <a:buNone/>
            </a:pPr>
            <a:r>
              <a:t/>
            </a:r>
            <a:endParaRPr b="1" sz="1100">
              <a:solidFill>
                <a:schemeClr val="dk1"/>
              </a:solidFill>
              <a:latin typeface="Rubik"/>
              <a:ea typeface="Rubik"/>
              <a:cs typeface="Rubik"/>
              <a:sym typeface="Rubik"/>
            </a:endParaRPr>
          </a:p>
          <a:p>
            <a:pPr indent="0" lvl="0" marL="0" rtl="0" algn="l">
              <a:lnSpc>
                <a:spcPct val="115000"/>
              </a:lnSpc>
              <a:spcBef>
                <a:spcPts val="0"/>
              </a:spcBef>
              <a:spcAft>
                <a:spcPts val="0"/>
              </a:spcAft>
              <a:buNone/>
            </a:pPr>
            <a:r>
              <a:t/>
            </a:r>
            <a:endParaRPr b="1" sz="1100">
              <a:solidFill>
                <a:schemeClr val="dk1"/>
              </a:solidFill>
              <a:latin typeface="Rubik"/>
              <a:ea typeface="Rubik"/>
              <a:cs typeface="Rubik"/>
              <a:sym typeface="Rubik"/>
            </a:endParaRPr>
          </a:p>
          <a:p>
            <a:pPr indent="0" lvl="0" marL="0" rtl="0" algn="l">
              <a:lnSpc>
                <a:spcPct val="115000"/>
              </a:lnSpc>
              <a:spcBef>
                <a:spcPts val="0"/>
              </a:spcBef>
              <a:spcAft>
                <a:spcPts val="0"/>
              </a:spcAft>
              <a:buNone/>
            </a:pPr>
            <a:r>
              <a:t/>
            </a:r>
            <a:endParaRPr b="1" sz="1100">
              <a:solidFill>
                <a:schemeClr val="dk1"/>
              </a:solidFill>
              <a:latin typeface="Rubik"/>
              <a:ea typeface="Rubik"/>
              <a:cs typeface="Rubik"/>
              <a:sym typeface="Rubik"/>
            </a:endParaRPr>
          </a:p>
          <a:p>
            <a:pPr indent="457200" lvl="0" marL="1828800" rtl="0" algn="l">
              <a:lnSpc>
                <a:spcPct val="115000"/>
              </a:lnSpc>
              <a:spcBef>
                <a:spcPts val="0"/>
              </a:spcBef>
              <a:spcAft>
                <a:spcPts val="0"/>
              </a:spcAft>
              <a:buNone/>
            </a:pPr>
            <a:r>
              <a:t/>
            </a:r>
            <a:endParaRPr sz="1100">
              <a:solidFill>
                <a:schemeClr val="dk1"/>
              </a:solidFill>
              <a:latin typeface="Rubik"/>
              <a:ea typeface="Rubik"/>
              <a:cs typeface="Rubik"/>
              <a:sym typeface="Rubik"/>
            </a:endParaRPr>
          </a:p>
        </p:txBody>
      </p:sp>
      <p:sp>
        <p:nvSpPr>
          <p:cNvPr id="244" name="Google Shape;244;p38"/>
          <p:cNvSpPr txBox="1"/>
          <p:nvPr/>
        </p:nvSpPr>
        <p:spPr>
          <a:xfrm>
            <a:off x="2289400" y="967850"/>
            <a:ext cx="4193400" cy="384900"/>
          </a:xfrm>
          <a:prstGeom prst="rect">
            <a:avLst/>
          </a:prstGeom>
          <a:noFill/>
          <a:ln>
            <a:noFill/>
          </a:ln>
        </p:spPr>
        <p:txBody>
          <a:bodyPr anchorCtr="0" anchor="t" bIns="91425" lIns="91425" spcFirstLastPara="1" rIns="91425" wrap="square" tIns="91425">
            <a:spAutoFit/>
          </a:bodyPr>
          <a:lstStyle/>
          <a:p>
            <a:pPr indent="0" lvl="0" marL="1828800" rtl="0" algn="l">
              <a:lnSpc>
                <a:spcPct val="115000"/>
              </a:lnSpc>
              <a:spcBef>
                <a:spcPts val="0"/>
              </a:spcBef>
              <a:spcAft>
                <a:spcPts val="0"/>
              </a:spcAft>
              <a:buNone/>
            </a:pPr>
            <a:r>
              <a:rPr b="1" lang="en" sz="1300" u="sng">
                <a:solidFill>
                  <a:srgbClr val="38761D"/>
                </a:solidFill>
                <a:latin typeface="Rubik"/>
                <a:ea typeface="Rubik"/>
                <a:cs typeface="Rubik"/>
                <a:sym typeface="Rubik"/>
                <a:hlinkClick r:id="rId8">
                  <a:extLst>
                    <a:ext uri="{A12FA001-AC4F-418D-AE19-62706E023703}">
                      <ahyp:hlinkClr val="tx"/>
                    </a:ext>
                  </a:extLst>
                </a:hlinkClick>
              </a:rPr>
              <a:t>bit.ly/ecobits_app_setup</a:t>
            </a:r>
            <a:endParaRPr/>
          </a:p>
        </p:txBody>
      </p:sp>
      <p:sp>
        <p:nvSpPr>
          <p:cNvPr id="245" name="Google Shape;245;p38"/>
          <p:cNvSpPr txBox="1"/>
          <p:nvPr/>
        </p:nvSpPr>
        <p:spPr>
          <a:xfrm>
            <a:off x="1158600" y="937825"/>
            <a:ext cx="3000000" cy="548700"/>
          </a:xfrm>
          <a:prstGeom prst="rect">
            <a:avLst/>
          </a:prstGeom>
          <a:noFill/>
          <a:ln>
            <a:noFill/>
          </a:ln>
        </p:spPr>
        <p:txBody>
          <a:bodyPr anchorCtr="0" anchor="t" bIns="91425" lIns="91425" spcFirstLastPara="1" rIns="91425" wrap="square" tIns="91425">
            <a:spAutoFit/>
          </a:bodyPr>
          <a:lstStyle/>
          <a:p>
            <a:pPr indent="0" lvl="0" marL="457200" rtl="0" algn="l">
              <a:lnSpc>
                <a:spcPct val="115000"/>
              </a:lnSpc>
              <a:spcBef>
                <a:spcPts val="0"/>
              </a:spcBef>
              <a:spcAft>
                <a:spcPts val="0"/>
              </a:spcAft>
              <a:buNone/>
            </a:pPr>
            <a:r>
              <a:rPr b="1" lang="en" sz="1100">
                <a:solidFill>
                  <a:schemeClr val="dk1"/>
                </a:solidFill>
                <a:latin typeface="Rubik"/>
                <a:ea typeface="Rubik"/>
                <a:cs typeface="Rubik"/>
                <a:sym typeface="Rubik"/>
              </a:rPr>
              <a:t>Type in this link on your browser to access instructions —</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9" name="Shape 249"/>
        <p:cNvGrpSpPr/>
        <p:nvPr/>
      </p:nvGrpSpPr>
      <p:grpSpPr>
        <a:xfrm>
          <a:off x="0" y="0"/>
          <a:ext cx="0" cy="0"/>
          <a:chOff x="0" y="0"/>
          <a:chExt cx="0" cy="0"/>
        </a:xfrm>
      </p:grpSpPr>
      <p:pic>
        <p:nvPicPr>
          <p:cNvPr id="250" name="Google Shape;250;p39"/>
          <p:cNvPicPr preferRelativeResize="0"/>
          <p:nvPr/>
        </p:nvPicPr>
        <p:blipFill rotWithShape="1">
          <a:blip r:embed="rId3">
            <a:alphaModFix/>
          </a:blip>
          <a:srcRect b="0" l="0" r="0" t="0"/>
          <a:stretch/>
        </p:blipFill>
        <p:spPr>
          <a:xfrm>
            <a:off x="147614" y="4879835"/>
            <a:ext cx="191630" cy="196792"/>
          </a:xfrm>
          <a:prstGeom prst="rect">
            <a:avLst/>
          </a:prstGeom>
          <a:noFill/>
          <a:ln>
            <a:noFill/>
          </a:ln>
        </p:spPr>
      </p:pic>
      <p:sp>
        <p:nvSpPr>
          <p:cNvPr id="251" name="Google Shape;251;p39"/>
          <p:cNvSpPr txBox="1"/>
          <p:nvPr>
            <p:ph idx="12" type="sldNum"/>
          </p:nvPr>
        </p:nvSpPr>
        <p:spPr>
          <a:xfrm>
            <a:off x="6672372" y="4578638"/>
            <a:ext cx="23583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252" name="Google Shape;252;p39"/>
          <p:cNvSpPr txBox="1"/>
          <p:nvPr>
            <p:ph type="title"/>
          </p:nvPr>
        </p:nvSpPr>
        <p:spPr>
          <a:xfrm>
            <a:off x="311700" y="1433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1100"/>
              <a:buNone/>
            </a:pPr>
            <a:r>
              <a:rPr b="1" lang="en" sz="3020">
                <a:solidFill>
                  <a:srgbClr val="37B558"/>
                </a:solidFill>
                <a:latin typeface="Bitter"/>
                <a:ea typeface="Bitter"/>
                <a:cs typeface="Bitter"/>
                <a:sym typeface="Bitter"/>
              </a:rPr>
              <a:t>Guess the Sensor Type</a:t>
            </a:r>
            <a:endParaRPr b="1" sz="3020">
              <a:solidFill>
                <a:srgbClr val="37B558"/>
              </a:solidFill>
              <a:latin typeface="Bitter"/>
              <a:ea typeface="Bitter"/>
              <a:cs typeface="Bitter"/>
              <a:sym typeface="Bitter"/>
            </a:endParaRPr>
          </a:p>
        </p:txBody>
      </p:sp>
      <p:sp>
        <p:nvSpPr>
          <p:cNvPr id="253" name="Google Shape;253;p39"/>
          <p:cNvSpPr txBox="1"/>
          <p:nvPr/>
        </p:nvSpPr>
        <p:spPr>
          <a:xfrm>
            <a:off x="704425" y="786625"/>
            <a:ext cx="5722200" cy="4195200"/>
          </a:xfrm>
          <a:prstGeom prst="rect">
            <a:avLst/>
          </a:prstGeom>
          <a:noFill/>
          <a:ln>
            <a:noFill/>
          </a:ln>
        </p:spPr>
        <p:txBody>
          <a:bodyPr anchorCtr="0" anchor="t" bIns="91425" lIns="91425" spcFirstLastPara="1" rIns="91425" wrap="square" tIns="91425">
            <a:spAutoFit/>
          </a:bodyPr>
          <a:lstStyle/>
          <a:p>
            <a:pPr indent="-323850" lvl="0" marL="285750" rtl="0" algn="l">
              <a:lnSpc>
                <a:spcPct val="115000"/>
              </a:lnSpc>
              <a:spcBef>
                <a:spcPts val="0"/>
              </a:spcBef>
              <a:spcAft>
                <a:spcPts val="0"/>
              </a:spcAft>
              <a:buClr>
                <a:schemeClr val="dk1"/>
              </a:buClr>
              <a:buSzPts val="1500"/>
              <a:buFont typeface="Rubik"/>
              <a:buChar char="●"/>
            </a:pPr>
            <a:r>
              <a:rPr b="1" lang="en" sz="1500">
                <a:solidFill>
                  <a:schemeClr val="dk1"/>
                </a:solidFill>
                <a:latin typeface="Rubik"/>
                <a:ea typeface="Rubik"/>
                <a:cs typeface="Rubik"/>
                <a:sym typeface="Rubik"/>
              </a:rPr>
              <a:t>What kind of sensor is your team’s Microbit using? </a:t>
            </a:r>
            <a:endParaRPr b="1" sz="1500">
              <a:solidFill>
                <a:schemeClr val="dk1"/>
              </a:solidFill>
              <a:latin typeface="Rubik"/>
              <a:ea typeface="Rubik"/>
              <a:cs typeface="Rubik"/>
              <a:sym typeface="Rubik"/>
            </a:endParaRPr>
          </a:p>
          <a:p>
            <a:pPr indent="-323850" lvl="1" marL="685800" rtl="0" algn="l">
              <a:lnSpc>
                <a:spcPct val="115000"/>
              </a:lnSpc>
              <a:spcBef>
                <a:spcPts val="0"/>
              </a:spcBef>
              <a:spcAft>
                <a:spcPts val="0"/>
              </a:spcAft>
              <a:buClr>
                <a:schemeClr val="dk1"/>
              </a:buClr>
              <a:buSzPts val="1500"/>
              <a:buFont typeface="Rubik"/>
              <a:buChar char="○"/>
            </a:pPr>
            <a:r>
              <a:rPr lang="en" sz="1500">
                <a:solidFill>
                  <a:schemeClr val="dk1"/>
                </a:solidFill>
                <a:latin typeface="Rubik"/>
                <a:ea typeface="Rubik"/>
                <a:cs typeface="Rubik"/>
                <a:sym typeface="Rubik"/>
              </a:rPr>
              <a:t>LIGHT?</a:t>
            </a:r>
            <a:endParaRPr sz="1500">
              <a:solidFill>
                <a:schemeClr val="dk1"/>
              </a:solidFill>
              <a:latin typeface="Rubik"/>
              <a:ea typeface="Rubik"/>
              <a:cs typeface="Rubik"/>
              <a:sym typeface="Rubik"/>
            </a:endParaRPr>
          </a:p>
          <a:p>
            <a:pPr indent="-323850" lvl="1" marL="685800" rtl="0" algn="l">
              <a:lnSpc>
                <a:spcPct val="115000"/>
              </a:lnSpc>
              <a:spcBef>
                <a:spcPts val="0"/>
              </a:spcBef>
              <a:spcAft>
                <a:spcPts val="0"/>
              </a:spcAft>
              <a:buClr>
                <a:schemeClr val="dk1"/>
              </a:buClr>
              <a:buSzPts val="1500"/>
              <a:buFont typeface="Rubik"/>
              <a:buChar char="○"/>
            </a:pPr>
            <a:r>
              <a:rPr lang="en" sz="1500">
                <a:solidFill>
                  <a:schemeClr val="dk1"/>
                </a:solidFill>
                <a:latin typeface="Rubik"/>
                <a:ea typeface="Rubik"/>
                <a:cs typeface="Rubik"/>
                <a:sym typeface="Rubik"/>
              </a:rPr>
              <a:t>TEMPERATURE? </a:t>
            </a:r>
            <a:endParaRPr sz="1500">
              <a:solidFill>
                <a:schemeClr val="dk1"/>
              </a:solidFill>
              <a:latin typeface="Rubik"/>
              <a:ea typeface="Rubik"/>
              <a:cs typeface="Rubik"/>
              <a:sym typeface="Rubik"/>
            </a:endParaRPr>
          </a:p>
          <a:p>
            <a:pPr indent="-323850" lvl="1" marL="685800" rtl="0" algn="l">
              <a:lnSpc>
                <a:spcPct val="115000"/>
              </a:lnSpc>
              <a:spcBef>
                <a:spcPts val="0"/>
              </a:spcBef>
              <a:spcAft>
                <a:spcPts val="0"/>
              </a:spcAft>
              <a:buClr>
                <a:schemeClr val="dk1"/>
              </a:buClr>
              <a:buSzPts val="1500"/>
              <a:buFont typeface="Rubik"/>
              <a:buChar char="○"/>
            </a:pPr>
            <a:r>
              <a:rPr lang="en" sz="1500">
                <a:solidFill>
                  <a:schemeClr val="dk1"/>
                </a:solidFill>
                <a:latin typeface="Rubik"/>
                <a:ea typeface="Rubik"/>
                <a:cs typeface="Rubik"/>
                <a:sym typeface="Rubik"/>
              </a:rPr>
              <a:t>ACCELERATION (motion)? </a:t>
            </a:r>
            <a:endParaRPr sz="1500">
              <a:solidFill>
                <a:schemeClr val="dk1"/>
              </a:solidFill>
              <a:latin typeface="Rubik"/>
              <a:ea typeface="Rubik"/>
              <a:cs typeface="Rubik"/>
              <a:sym typeface="Rubik"/>
            </a:endParaRPr>
          </a:p>
          <a:p>
            <a:pPr indent="-323850" lvl="1" marL="685800" rtl="0" algn="l">
              <a:lnSpc>
                <a:spcPct val="115000"/>
              </a:lnSpc>
              <a:spcBef>
                <a:spcPts val="0"/>
              </a:spcBef>
              <a:spcAft>
                <a:spcPts val="0"/>
              </a:spcAft>
              <a:buClr>
                <a:schemeClr val="dk1"/>
              </a:buClr>
              <a:buSzPts val="1500"/>
              <a:buFont typeface="Rubik"/>
              <a:buChar char="○"/>
            </a:pPr>
            <a:r>
              <a:rPr lang="en" sz="1500">
                <a:solidFill>
                  <a:schemeClr val="dk1"/>
                </a:solidFill>
                <a:latin typeface="Rubik"/>
                <a:ea typeface="Rubik"/>
                <a:cs typeface="Rubik"/>
                <a:sym typeface="Rubik"/>
              </a:rPr>
              <a:t>SOIL MOISTURE? </a:t>
            </a:r>
            <a:endParaRPr sz="1500">
              <a:solidFill>
                <a:schemeClr val="dk1"/>
              </a:solidFill>
              <a:latin typeface="Rubik"/>
              <a:ea typeface="Rubik"/>
              <a:cs typeface="Rubik"/>
              <a:sym typeface="Rubik"/>
            </a:endParaRPr>
          </a:p>
          <a:p>
            <a:pPr indent="0" lvl="0" marL="1371600" rtl="0" algn="l">
              <a:lnSpc>
                <a:spcPct val="115000"/>
              </a:lnSpc>
              <a:spcBef>
                <a:spcPts val="0"/>
              </a:spcBef>
              <a:spcAft>
                <a:spcPts val="0"/>
              </a:spcAft>
              <a:buNone/>
            </a:pPr>
            <a:r>
              <a:t/>
            </a:r>
            <a:endParaRPr sz="1500">
              <a:solidFill>
                <a:schemeClr val="dk1"/>
              </a:solidFill>
              <a:latin typeface="Rubik"/>
              <a:ea typeface="Rubik"/>
              <a:cs typeface="Rubik"/>
              <a:sym typeface="Rubik"/>
            </a:endParaRPr>
          </a:p>
          <a:p>
            <a:pPr indent="-323850" lvl="0" marL="285750" rtl="0" algn="l">
              <a:lnSpc>
                <a:spcPct val="115000"/>
              </a:lnSpc>
              <a:spcBef>
                <a:spcPts val="0"/>
              </a:spcBef>
              <a:spcAft>
                <a:spcPts val="0"/>
              </a:spcAft>
              <a:buClr>
                <a:schemeClr val="dk1"/>
              </a:buClr>
              <a:buSzPts val="1500"/>
              <a:buFont typeface="Rubik"/>
              <a:buChar char="●"/>
            </a:pPr>
            <a:r>
              <a:rPr b="1" lang="en" sz="1500">
                <a:solidFill>
                  <a:schemeClr val="dk1"/>
                </a:solidFill>
                <a:latin typeface="Rubik"/>
                <a:ea typeface="Rubik"/>
                <a:cs typeface="Rubik"/>
                <a:sym typeface="Rubik"/>
              </a:rPr>
              <a:t>Perform experiments with your team to find out. Try to: </a:t>
            </a:r>
            <a:endParaRPr b="1" sz="1500">
              <a:solidFill>
                <a:schemeClr val="dk1"/>
              </a:solidFill>
              <a:latin typeface="Rubik"/>
              <a:ea typeface="Rubik"/>
              <a:cs typeface="Rubik"/>
              <a:sym typeface="Rubik"/>
            </a:endParaRPr>
          </a:p>
          <a:p>
            <a:pPr indent="-323850" lvl="1" marL="685800" rtl="0" algn="l">
              <a:lnSpc>
                <a:spcPct val="115000"/>
              </a:lnSpc>
              <a:spcBef>
                <a:spcPts val="0"/>
              </a:spcBef>
              <a:spcAft>
                <a:spcPts val="0"/>
              </a:spcAft>
              <a:buClr>
                <a:schemeClr val="dk1"/>
              </a:buClr>
              <a:buSzPts val="1500"/>
              <a:buFont typeface="Rubik"/>
              <a:buChar char="○"/>
            </a:pPr>
            <a:r>
              <a:rPr lang="en" sz="1500">
                <a:solidFill>
                  <a:schemeClr val="dk1"/>
                </a:solidFill>
                <a:latin typeface="Rubik"/>
                <a:ea typeface="Rubik"/>
                <a:cs typeface="Rubik"/>
                <a:sym typeface="Rubik"/>
              </a:rPr>
              <a:t>Cover the Microbit with your hand and guess based on data coming into your app</a:t>
            </a:r>
            <a:endParaRPr sz="1500">
              <a:solidFill>
                <a:schemeClr val="dk1"/>
              </a:solidFill>
              <a:latin typeface="Rubik"/>
              <a:ea typeface="Rubik"/>
              <a:cs typeface="Rubik"/>
              <a:sym typeface="Rubik"/>
            </a:endParaRPr>
          </a:p>
          <a:p>
            <a:pPr indent="-323850" lvl="1" marL="685800" rtl="0" algn="l">
              <a:lnSpc>
                <a:spcPct val="115000"/>
              </a:lnSpc>
              <a:spcBef>
                <a:spcPts val="0"/>
              </a:spcBef>
              <a:spcAft>
                <a:spcPts val="0"/>
              </a:spcAft>
              <a:buClr>
                <a:schemeClr val="dk1"/>
              </a:buClr>
              <a:buSzPts val="1500"/>
              <a:buFont typeface="Rubik"/>
              <a:buChar char="○"/>
            </a:pPr>
            <a:r>
              <a:rPr lang="en" sz="1500">
                <a:solidFill>
                  <a:schemeClr val="dk1"/>
                </a:solidFill>
                <a:latin typeface="Rubik"/>
                <a:ea typeface="Rubik"/>
                <a:cs typeface="Rubik"/>
                <a:sym typeface="Rubik"/>
              </a:rPr>
              <a:t>Bring it to different areas of the room</a:t>
            </a:r>
            <a:endParaRPr sz="1500">
              <a:solidFill>
                <a:schemeClr val="dk1"/>
              </a:solidFill>
              <a:latin typeface="Rubik"/>
              <a:ea typeface="Rubik"/>
              <a:cs typeface="Rubik"/>
              <a:sym typeface="Rubik"/>
            </a:endParaRPr>
          </a:p>
          <a:p>
            <a:pPr indent="-323850" lvl="1" marL="685800" rtl="0" algn="l">
              <a:lnSpc>
                <a:spcPct val="115000"/>
              </a:lnSpc>
              <a:spcBef>
                <a:spcPts val="0"/>
              </a:spcBef>
              <a:spcAft>
                <a:spcPts val="0"/>
              </a:spcAft>
              <a:buClr>
                <a:schemeClr val="dk1"/>
              </a:buClr>
              <a:buSzPts val="1500"/>
              <a:buFont typeface="Rubik"/>
              <a:buChar char="○"/>
            </a:pPr>
            <a:r>
              <a:rPr lang="en" sz="1500">
                <a:solidFill>
                  <a:schemeClr val="dk1"/>
                </a:solidFill>
                <a:latin typeface="Rubik"/>
                <a:ea typeface="Rubik"/>
                <a:cs typeface="Rubik"/>
                <a:sym typeface="Rubik"/>
              </a:rPr>
              <a:t>Shake it!</a:t>
            </a:r>
            <a:endParaRPr sz="1500">
              <a:solidFill>
                <a:schemeClr val="dk1"/>
              </a:solidFill>
              <a:latin typeface="Rubik"/>
              <a:ea typeface="Rubik"/>
              <a:cs typeface="Rubik"/>
              <a:sym typeface="Rubik"/>
            </a:endParaRPr>
          </a:p>
          <a:p>
            <a:pPr indent="-323850" lvl="1" marL="685800" rtl="0" algn="l">
              <a:lnSpc>
                <a:spcPct val="115000"/>
              </a:lnSpc>
              <a:spcBef>
                <a:spcPts val="0"/>
              </a:spcBef>
              <a:spcAft>
                <a:spcPts val="0"/>
              </a:spcAft>
              <a:buClr>
                <a:schemeClr val="dk1"/>
              </a:buClr>
              <a:buSzPts val="1500"/>
              <a:buFont typeface="Rubik"/>
              <a:buChar char="○"/>
            </a:pPr>
            <a:r>
              <a:rPr lang="en" sz="1500">
                <a:solidFill>
                  <a:schemeClr val="dk1"/>
                </a:solidFill>
                <a:latin typeface="Rubik"/>
                <a:ea typeface="Rubik"/>
                <a:cs typeface="Rubik"/>
                <a:sym typeface="Rubik"/>
              </a:rPr>
              <a:t>Touch the metal pads along the Microbit’s edge connector. Does the data change? </a:t>
            </a:r>
            <a:endParaRPr sz="1500">
              <a:solidFill>
                <a:schemeClr val="dk1"/>
              </a:solidFill>
              <a:latin typeface="Rubik"/>
              <a:ea typeface="Rubik"/>
              <a:cs typeface="Rubik"/>
              <a:sym typeface="Rubik"/>
            </a:endParaRPr>
          </a:p>
          <a:p>
            <a:pPr indent="0" lvl="0" marL="1371600" rtl="0" algn="l">
              <a:lnSpc>
                <a:spcPct val="115000"/>
              </a:lnSpc>
              <a:spcBef>
                <a:spcPts val="0"/>
              </a:spcBef>
              <a:spcAft>
                <a:spcPts val="0"/>
              </a:spcAft>
              <a:buNone/>
            </a:pPr>
            <a:r>
              <a:t/>
            </a:r>
            <a:endParaRPr b="1" sz="1100">
              <a:solidFill>
                <a:schemeClr val="dk1"/>
              </a:solidFill>
              <a:latin typeface="Rubik"/>
              <a:ea typeface="Rubik"/>
              <a:cs typeface="Rubik"/>
              <a:sym typeface="Rubik"/>
            </a:endParaRPr>
          </a:p>
          <a:p>
            <a:pPr indent="0" lvl="0" marL="0" rtl="0" algn="l">
              <a:lnSpc>
                <a:spcPct val="115000"/>
              </a:lnSpc>
              <a:spcBef>
                <a:spcPts val="0"/>
              </a:spcBef>
              <a:spcAft>
                <a:spcPts val="0"/>
              </a:spcAft>
              <a:buNone/>
            </a:pPr>
            <a:r>
              <a:rPr lang="en" sz="1100">
                <a:solidFill>
                  <a:schemeClr val="dk1"/>
                </a:solidFill>
                <a:latin typeface="Rubik"/>
                <a:ea typeface="Rubik"/>
                <a:cs typeface="Rubik"/>
                <a:sym typeface="Rubik"/>
              </a:rPr>
              <a:t>	</a:t>
            </a:r>
            <a:endParaRPr sz="1100">
              <a:solidFill>
                <a:schemeClr val="dk1"/>
              </a:solidFill>
              <a:latin typeface="Rubik"/>
              <a:ea typeface="Rubik"/>
              <a:cs typeface="Rubik"/>
              <a:sym typeface="Rubik"/>
            </a:endParaRPr>
          </a:p>
          <a:p>
            <a:pPr indent="0" lvl="0" marL="0" rtl="0" algn="l">
              <a:lnSpc>
                <a:spcPct val="115000"/>
              </a:lnSpc>
              <a:spcBef>
                <a:spcPts val="0"/>
              </a:spcBef>
              <a:spcAft>
                <a:spcPts val="0"/>
              </a:spcAft>
              <a:buNone/>
            </a:pPr>
            <a:r>
              <a:rPr lang="en" sz="1100">
                <a:solidFill>
                  <a:schemeClr val="dk1"/>
                </a:solidFill>
                <a:latin typeface="Rubik"/>
                <a:ea typeface="Rubik"/>
                <a:cs typeface="Rubik"/>
                <a:sym typeface="Rubik"/>
              </a:rPr>
              <a:t>	</a:t>
            </a:r>
            <a:endParaRPr sz="1100">
              <a:solidFill>
                <a:schemeClr val="dk1"/>
              </a:solidFill>
              <a:latin typeface="Rubik"/>
              <a:ea typeface="Rubik"/>
              <a:cs typeface="Rubik"/>
              <a:sym typeface="Rubik"/>
            </a:endParaRPr>
          </a:p>
        </p:txBody>
      </p:sp>
      <p:pic>
        <p:nvPicPr>
          <p:cNvPr id="254" name="Google Shape;254;p39"/>
          <p:cNvPicPr preferRelativeResize="0"/>
          <p:nvPr/>
        </p:nvPicPr>
        <p:blipFill rotWithShape="1">
          <a:blip r:embed="rId4">
            <a:alphaModFix/>
          </a:blip>
          <a:srcRect b="0" l="0" r="0" t="7338"/>
          <a:stretch/>
        </p:blipFill>
        <p:spPr>
          <a:xfrm rot="-439888">
            <a:off x="5801418" y="3606656"/>
            <a:ext cx="1174890" cy="900712"/>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58" name="Shape 258"/>
        <p:cNvGrpSpPr/>
        <p:nvPr/>
      </p:nvGrpSpPr>
      <p:grpSpPr>
        <a:xfrm>
          <a:off x="0" y="0"/>
          <a:ext cx="0" cy="0"/>
          <a:chOff x="0" y="0"/>
          <a:chExt cx="0" cy="0"/>
        </a:xfrm>
      </p:grpSpPr>
      <p:sp>
        <p:nvSpPr>
          <p:cNvPr id="259" name="Google Shape;259;p40"/>
          <p:cNvSpPr/>
          <p:nvPr/>
        </p:nvSpPr>
        <p:spPr>
          <a:xfrm>
            <a:off x="169150" y="4556250"/>
            <a:ext cx="404100" cy="4527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60" name="Google Shape;260;p40"/>
          <p:cNvPicPr preferRelativeResize="0"/>
          <p:nvPr/>
        </p:nvPicPr>
        <p:blipFill rotWithShape="1">
          <a:blip r:embed="rId4">
            <a:alphaModFix/>
          </a:blip>
          <a:srcRect b="0" l="0" r="0" t="0"/>
          <a:stretch/>
        </p:blipFill>
        <p:spPr>
          <a:xfrm>
            <a:off x="147614" y="4549073"/>
            <a:ext cx="440875" cy="452750"/>
          </a:xfrm>
          <a:prstGeom prst="rect">
            <a:avLst/>
          </a:prstGeom>
          <a:noFill/>
          <a:ln>
            <a:noFill/>
          </a:ln>
        </p:spPr>
      </p:pic>
      <p:sp>
        <p:nvSpPr>
          <p:cNvPr id="261" name="Google Shape;261;p40"/>
          <p:cNvSpPr txBox="1"/>
          <p:nvPr>
            <p:ph type="ctrTitle"/>
          </p:nvPr>
        </p:nvSpPr>
        <p:spPr>
          <a:xfrm>
            <a:off x="1211100" y="1853850"/>
            <a:ext cx="6721800" cy="1435800"/>
          </a:xfrm>
          <a:prstGeom prst="rect">
            <a:avLst/>
          </a:prstGeom>
          <a:solidFill>
            <a:srgbClr val="4873B9"/>
          </a:solidFill>
        </p:spPr>
        <p:txBody>
          <a:bodyPr anchorCtr="0" anchor="b" bIns="91425" lIns="91425" spcFirstLastPara="1" rIns="91425" wrap="square" tIns="91425">
            <a:normAutofit fontScale="90000"/>
          </a:bodyPr>
          <a:lstStyle/>
          <a:p>
            <a:pPr indent="0" lvl="0" marL="0" rtl="0" algn="ctr">
              <a:lnSpc>
                <a:spcPct val="115000"/>
              </a:lnSpc>
              <a:spcBef>
                <a:spcPts val="0"/>
              </a:spcBef>
              <a:spcAft>
                <a:spcPts val="1200"/>
              </a:spcAft>
              <a:buNone/>
            </a:pPr>
            <a:r>
              <a:rPr b="1" lang="en" sz="4500">
                <a:solidFill>
                  <a:schemeClr val="lt1"/>
                </a:solidFill>
                <a:latin typeface="Bitter"/>
                <a:ea typeface="Bitter"/>
                <a:cs typeface="Bitter"/>
                <a:sym typeface="Bitter"/>
              </a:rPr>
              <a:t>Lesson 2: Good Questions and Creative Ideas</a:t>
            </a:r>
            <a:endParaRPr b="1" sz="4500">
              <a:solidFill>
                <a:schemeClr val="lt1"/>
              </a:solidFill>
              <a:latin typeface="Bitter"/>
              <a:ea typeface="Bitter"/>
              <a:cs typeface="Bitter"/>
              <a:sym typeface="Bitter"/>
            </a:endParaRPr>
          </a:p>
        </p:txBody>
      </p:sp>
      <p:sp>
        <p:nvSpPr>
          <p:cNvPr id="262" name="Google Shape;262;p40"/>
          <p:cNvSpPr txBox="1"/>
          <p:nvPr>
            <p:ph idx="12" type="sldNum"/>
          </p:nvPr>
        </p:nvSpPr>
        <p:spPr>
          <a:xfrm>
            <a:off x="7818925" y="4578650"/>
            <a:ext cx="1211700" cy="393600"/>
          </a:xfrm>
          <a:prstGeom prst="rect">
            <a:avLst/>
          </a:prstGeom>
          <a:solidFill>
            <a:srgbClr val="4873B9"/>
          </a:solidFill>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6" name="Shape 266"/>
        <p:cNvGrpSpPr/>
        <p:nvPr/>
      </p:nvGrpSpPr>
      <p:grpSpPr>
        <a:xfrm>
          <a:off x="0" y="0"/>
          <a:ext cx="0" cy="0"/>
          <a:chOff x="0" y="0"/>
          <a:chExt cx="0" cy="0"/>
        </a:xfrm>
      </p:grpSpPr>
      <p:pic>
        <p:nvPicPr>
          <p:cNvPr id="267" name="Google Shape;267;p41"/>
          <p:cNvPicPr preferRelativeResize="0"/>
          <p:nvPr/>
        </p:nvPicPr>
        <p:blipFill rotWithShape="1">
          <a:blip r:embed="rId3">
            <a:alphaModFix/>
          </a:blip>
          <a:srcRect b="0" l="0" r="0" t="0"/>
          <a:stretch/>
        </p:blipFill>
        <p:spPr>
          <a:xfrm>
            <a:off x="147614" y="4879835"/>
            <a:ext cx="191630" cy="196792"/>
          </a:xfrm>
          <a:prstGeom prst="rect">
            <a:avLst/>
          </a:prstGeom>
          <a:noFill/>
          <a:ln>
            <a:noFill/>
          </a:ln>
        </p:spPr>
      </p:pic>
      <p:pic>
        <p:nvPicPr>
          <p:cNvPr id="268" name="Google Shape;268;p41"/>
          <p:cNvPicPr preferRelativeResize="0"/>
          <p:nvPr/>
        </p:nvPicPr>
        <p:blipFill>
          <a:blip r:embed="rId4">
            <a:alphaModFix amt="19000"/>
          </a:blip>
          <a:stretch>
            <a:fillRect/>
          </a:stretch>
        </p:blipFill>
        <p:spPr>
          <a:xfrm>
            <a:off x="0" y="0"/>
            <a:ext cx="9566202" cy="5380999"/>
          </a:xfrm>
          <a:prstGeom prst="rect">
            <a:avLst/>
          </a:prstGeom>
          <a:noFill/>
          <a:ln>
            <a:noFill/>
          </a:ln>
        </p:spPr>
      </p:pic>
      <p:sp>
        <p:nvSpPr>
          <p:cNvPr id="269" name="Google Shape;269;p41"/>
          <p:cNvSpPr txBox="1"/>
          <p:nvPr>
            <p:ph idx="12" type="sldNum"/>
          </p:nvPr>
        </p:nvSpPr>
        <p:spPr>
          <a:xfrm>
            <a:off x="6672372" y="4578638"/>
            <a:ext cx="23583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270" name="Google Shape;270;p41"/>
          <p:cNvSpPr txBox="1"/>
          <p:nvPr>
            <p:ph type="title"/>
          </p:nvPr>
        </p:nvSpPr>
        <p:spPr>
          <a:xfrm>
            <a:off x="705700" y="375425"/>
            <a:ext cx="7836600" cy="1462800"/>
          </a:xfrm>
          <a:prstGeom prst="rect">
            <a:avLst/>
          </a:prstGeom>
          <a:ln>
            <a:noFill/>
          </a:ln>
        </p:spPr>
        <p:txBody>
          <a:bodyPr anchorCtr="0" anchor="t" bIns="91425" lIns="91425" spcFirstLastPara="1" rIns="91425" wrap="square" tIns="91425">
            <a:noAutofit/>
          </a:bodyPr>
          <a:lstStyle/>
          <a:p>
            <a:pPr indent="0" lvl="0" marL="0" rtl="0" algn="l">
              <a:spcBef>
                <a:spcPts val="0"/>
              </a:spcBef>
              <a:spcAft>
                <a:spcPts val="0"/>
              </a:spcAft>
              <a:buSzPts val="990"/>
              <a:buNone/>
            </a:pPr>
            <a:r>
              <a:rPr b="1" lang="en" sz="3380">
                <a:solidFill>
                  <a:schemeClr val="dk2"/>
                </a:solidFill>
                <a:latin typeface="Rubik"/>
                <a:ea typeface="Rubik"/>
                <a:cs typeface="Rubik"/>
                <a:sym typeface="Rubik"/>
              </a:rPr>
              <a:t>What sensors are working nearby — at home, your phone, car, neighborhood, or school?</a:t>
            </a:r>
            <a:endParaRPr b="1" sz="3380">
              <a:solidFill>
                <a:schemeClr val="dk2"/>
              </a:solidFill>
              <a:latin typeface="Rubik"/>
              <a:ea typeface="Rubik"/>
              <a:cs typeface="Rubik"/>
              <a:sym typeface="Rubik"/>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 name="Shape 67"/>
        <p:cNvGrpSpPr/>
        <p:nvPr/>
      </p:nvGrpSpPr>
      <p:grpSpPr>
        <a:xfrm>
          <a:off x="0" y="0"/>
          <a:ext cx="0" cy="0"/>
          <a:chOff x="0" y="0"/>
          <a:chExt cx="0" cy="0"/>
        </a:xfrm>
      </p:grpSpPr>
      <p:sp>
        <p:nvSpPr>
          <p:cNvPr id="68" name="Google Shape;68;p15"/>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Setting Up App Inventor</a:t>
            </a:r>
            <a:endParaRPr/>
          </a:p>
        </p:txBody>
      </p:sp>
      <p:sp>
        <p:nvSpPr>
          <p:cNvPr id="69" name="Google Shape;69;p15"/>
          <p:cNvSpPr txBox="1"/>
          <p:nvPr>
            <p:ph idx="1" type="body"/>
          </p:nvPr>
        </p:nvSpPr>
        <p:spPr>
          <a:xfrm>
            <a:off x="311700" y="882150"/>
            <a:ext cx="8520600" cy="4125600"/>
          </a:xfrm>
          <a:prstGeom prst="rect">
            <a:avLst/>
          </a:prstGeom>
        </p:spPr>
        <p:txBody>
          <a:bodyPr anchorCtr="0" anchor="t" bIns="91425" lIns="91425" spcFirstLastPara="1" rIns="91425" wrap="square" tIns="91425">
            <a:normAutofit fontScale="32500" lnSpcReduction="20000"/>
          </a:bodyPr>
          <a:lstStyle/>
          <a:p>
            <a:pPr indent="0" lvl="0" marL="0" rtl="0" algn="l">
              <a:spcBef>
                <a:spcPts val="0"/>
              </a:spcBef>
              <a:spcAft>
                <a:spcPts val="0"/>
              </a:spcAft>
              <a:buNone/>
            </a:pPr>
            <a:r>
              <a:t/>
            </a:r>
            <a:endParaRPr/>
          </a:p>
          <a:p>
            <a:pPr indent="-377190" lvl="0" marL="457200" rtl="0" algn="l">
              <a:spcBef>
                <a:spcPts val="1200"/>
              </a:spcBef>
              <a:spcAft>
                <a:spcPts val="0"/>
              </a:spcAft>
              <a:buSzPct val="100000"/>
              <a:buChar char="●"/>
            </a:pPr>
            <a:r>
              <a:rPr lang="en" sz="7200"/>
              <a:t>Google “MIT App Inventor”</a:t>
            </a:r>
            <a:endParaRPr sz="7200"/>
          </a:p>
          <a:p>
            <a:pPr indent="0" lvl="0" marL="457200" rtl="0" algn="l">
              <a:spcBef>
                <a:spcPts val="0"/>
              </a:spcBef>
              <a:spcAft>
                <a:spcPts val="0"/>
              </a:spcAft>
              <a:buNone/>
            </a:pPr>
            <a:r>
              <a:t/>
            </a:r>
            <a:endParaRPr sz="7200"/>
          </a:p>
          <a:p>
            <a:pPr indent="-377190" lvl="0" marL="457200" rtl="0" algn="l">
              <a:spcBef>
                <a:spcPts val="0"/>
              </a:spcBef>
              <a:spcAft>
                <a:spcPts val="0"/>
              </a:spcAft>
              <a:buSzPct val="100000"/>
              <a:buChar char="●"/>
            </a:pPr>
            <a:r>
              <a:rPr lang="en" sz="7200"/>
              <a:t>Open “MIT App Inventor”</a:t>
            </a:r>
            <a:endParaRPr sz="7200"/>
          </a:p>
          <a:p>
            <a:pPr indent="0" lvl="0" marL="457200" rtl="0" algn="l">
              <a:spcBef>
                <a:spcPts val="0"/>
              </a:spcBef>
              <a:spcAft>
                <a:spcPts val="0"/>
              </a:spcAft>
              <a:buNone/>
            </a:pPr>
            <a:r>
              <a:t/>
            </a:r>
            <a:endParaRPr sz="7200"/>
          </a:p>
          <a:p>
            <a:pPr indent="-377190" lvl="0" marL="457200" rtl="0" algn="l">
              <a:spcBef>
                <a:spcPts val="0"/>
              </a:spcBef>
              <a:spcAft>
                <a:spcPts val="0"/>
              </a:spcAft>
              <a:buSzPct val="100000"/>
              <a:buChar char="●"/>
            </a:pPr>
            <a:r>
              <a:rPr lang="en" sz="7200"/>
              <a:t>Create an account with a </a:t>
            </a:r>
            <a:r>
              <a:rPr lang="en" sz="7200">
                <a:solidFill>
                  <a:srgbClr val="0000FF"/>
                </a:solidFill>
              </a:rPr>
              <a:t>Google Gmail account</a:t>
            </a:r>
            <a:endParaRPr sz="7200">
              <a:solidFill>
                <a:srgbClr val="0000FF"/>
              </a:solidFill>
            </a:endParaRPr>
          </a:p>
          <a:p>
            <a:pPr indent="0" lvl="0" marL="457200" rtl="0" algn="l">
              <a:spcBef>
                <a:spcPts val="0"/>
              </a:spcBef>
              <a:spcAft>
                <a:spcPts val="0"/>
              </a:spcAft>
              <a:buNone/>
            </a:pPr>
            <a:r>
              <a:t/>
            </a:r>
            <a:endParaRPr sz="7200"/>
          </a:p>
          <a:p>
            <a:pPr indent="-377190" lvl="0" marL="457200" rtl="0" algn="l">
              <a:spcBef>
                <a:spcPts val="0"/>
              </a:spcBef>
              <a:spcAft>
                <a:spcPts val="0"/>
              </a:spcAft>
              <a:buSzPct val="100000"/>
              <a:buChar char="●"/>
            </a:pPr>
            <a:r>
              <a:rPr lang="en" sz="7200" u="sng">
                <a:solidFill>
                  <a:schemeClr val="hlink"/>
                </a:solidFill>
                <a:hlinkClick r:id="rId3"/>
              </a:rPr>
              <a:t>https://appinventor.mit.edu/explore/ai2/setup</a:t>
            </a:r>
            <a:r>
              <a:rPr lang="en" sz="7200"/>
              <a:t> </a:t>
            </a:r>
            <a:endParaRPr sz="7200"/>
          </a:p>
          <a:p>
            <a:pPr indent="0" lvl="0" marL="0" rtl="0" algn="l">
              <a:spcBef>
                <a:spcPts val="0"/>
              </a:spcBef>
              <a:spcAft>
                <a:spcPts val="0"/>
              </a:spcAft>
              <a:buNone/>
            </a:pPr>
            <a:r>
              <a:t/>
            </a:r>
            <a:endParaRPr sz="7200"/>
          </a:p>
          <a:p>
            <a:pPr indent="-377190" lvl="0" marL="457200" rtl="0" algn="l">
              <a:spcBef>
                <a:spcPts val="0"/>
              </a:spcBef>
              <a:spcAft>
                <a:spcPts val="0"/>
              </a:spcAft>
              <a:buSzPct val="100000"/>
              <a:buChar char="●"/>
            </a:pPr>
            <a:r>
              <a:rPr lang="en" sz="7200"/>
              <a:t>You tube Video </a:t>
            </a:r>
            <a:r>
              <a:rPr lang="en" sz="7200" u="sng">
                <a:solidFill>
                  <a:schemeClr val="hlink"/>
                </a:solidFill>
                <a:hlinkClick r:id="rId4"/>
              </a:rPr>
              <a:t>https://www.youtube.com/watch?v=eSvtXWpZ6os</a:t>
            </a:r>
            <a:endParaRPr sz="7200"/>
          </a:p>
          <a:p>
            <a:pPr indent="0" lvl="0" marL="0" rtl="0" algn="l">
              <a:spcBef>
                <a:spcPts val="0"/>
              </a:spcBef>
              <a:spcAft>
                <a:spcPts val="1200"/>
              </a:spcAft>
              <a:buNone/>
            </a:pPr>
            <a:r>
              <a:t/>
            </a:r>
            <a:endParaRPr/>
          </a:p>
        </p:txBody>
      </p:sp>
      <p:pic>
        <p:nvPicPr>
          <p:cNvPr id="70" name="Google Shape;70;p15"/>
          <p:cNvPicPr preferRelativeResize="0"/>
          <p:nvPr/>
        </p:nvPicPr>
        <p:blipFill>
          <a:blip r:embed="rId5">
            <a:alphaModFix/>
          </a:blip>
          <a:stretch>
            <a:fillRect/>
          </a:stretch>
        </p:blipFill>
        <p:spPr>
          <a:xfrm>
            <a:off x="4320225" y="445013"/>
            <a:ext cx="2381250" cy="1038225"/>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4" name="Shape 274"/>
        <p:cNvGrpSpPr/>
        <p:nvPr/>
      </p:nvGrpSpPr>
      <p:grpSpPr>
        <a:xfrm>
          <a:off x="0" y="0"/>
          <a:ext cx="0" cy="0"/>
          <a:chOff x="0" y="0"/>
          <a:chExt cx="0" cy="0"/>
        </a:xfrm>
      </p:grpSpPr>
      <p:sp>
        <p:nvSpPr>
          <p:cNvPr id="275" name="Google Shape;275;p42"/>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t>   </a:t>
            </a:r>
            <a:r>
              <a:rPr lang="en" u="sng">
                <a:solidFill>
                  <a:schemeClr val="hlink"/>
                </a:solidFill>
                <a:hlinkClick r:id="rId3"/>
              </a:rPr>
              <a:t> Make a Weather Station that works with Microbits and later with MIT App Invento</a:t>
            </a:r>
            <a:r>
              <a:rPr lang="en"/>
              <a:t>r</a:t>
            </a:r>
            <a:endParaRPr/>
          </a:p>
        </p:txBody>
      </p:sp>
      <p:pic>
        <p:nvPicPr>
          <p:cNvPr id="276" name="Google Shape;276;p42"/>
          <p:cNvPicPr preferRelativeResize="0"/>
          <p:nvPr/>
        </p:nvPicPr>
        <p:blipFill>
          <a:blip r:embed="rId4">
            <a:alphaModFix/>
          </a:blip>
          <a:stretch>
            <a:fillRect/>
          </a:stretch>
        </p:blipFill>
        <p:spPr>
          <a:xfrm>
            <a:off x="772900" y="1322525"/>
            <a:ext cx="7705526" cy="3820975"/>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80" name="Shape 280"/>
        <p:cNvGrpSpPr/>
        <p:nvPr/>
      </p:nvGrpSpPr>
      <p:grpSpPr>
        <a:xfrm>
          <a:off x="0" y="0"/>
          <a:ext cx="0" cy="0"/>
          <a:chOff x="0" y="0"/>
          <a:chExt cx="0" cy="0"/>
        </a:xfrm>
      </p:grpSpPr>
      <p:sp>
        <p:nvSpPr>
          <p:cNvPr id="281" name="Google Shape;281;p43"/>
          <p:cNvSpPr/>
          <p:nvPr/>
        </p:nvSpPr>
        <p:spPr>
          <a:xfrm>
            <a:off x="169150" y="4556250"/>
            <a:ext cx="404100" cy="4527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82" name="Google Shape;282;p43"/>
          <p:cNvPicPr preferRelativeResize="0"/>
          <p:nvPr/>
        </p:nvPicPr>
        <p:blipFill rotWithShape="1">
          <a:blip r:embed="rId4">
            <a:alphaModFix/>
          </a:blip>
          <a:srcRect b="0" l="0" r="0" t="0"/>
          <a:stretch/>
        </p:blipFill>
        <p:spPr>
          <a:xfrm>
            <a:off x="147614" y="4549073"/>
            <a:ext cx="440875" cy="452750"/>
          </a:xfrm>
          <a:prstGeom prst="rect">
            <a:avLst/>
          </a:prstGeom>
          <a:noFill/>
          <a:ln>
            <a:noFill/>
          </a:ln>
        </p:spPr>
      </p:pic>
      <p:sp>
        <p:nvSpPr>
          <p:cNvPr id="283" name="Google Shape;283;p43"/>
          <p:cNvSpPr txBox="1"/>
          <p:nvPr>
            <p:ph type="ctrTitle"/>
          </p:nvPr>
        </p:nvSpPr>
        <p:spPr>
          <a:xfrm>
            <a:off x="1211100" y="1853850"/>
            <a:ext cx="6721800" cy="1435800"/>
          </a:xfrm>
          <a:prstGeom prst="rect">
            <a:avLst/>
          </a:prstGeom>
          <a:solidFill>
            <a:srgbClr val="4873B9"/>
          </a:solidFill>
        </p:spPr>
        <p:txBody>
          <a:bodyPr anchorCtr="0" anchor="b" bIns="91425" lIns="91425" spcFirstLastPara="1" rIns="91425" wrap="square" tIns="91425">
            <a:normAutofit fontScale="90000"/>
          </a:bodyPr>
          <a:lstStyle/>
          <a:p>
            <a:pPr indent="0" lvl="0" marL="0" rtl="0" algn="ctr">
              <a:lnSpc>
                <a:spcPct val="115000"/>
              </a:lnSpc>
              <a:spcBef>
                <a:spcPts val="0"/>
              </a:spcBef>
              <a:spcAft>
                <a:spcPts val="1200"/>
              </a:spcAft>
              <a:buNone/>
            </a:pPr>
            <a:r>
              <a:rPr b="1" lang="en" sz="4500">
                <a:solidFill>
                  <a:schemeClr val="lt1"/>
                </a:solidFill>
                <a:latin typeface="Bitter"/>
                <a:ea typeface="Bitter"/>
                <a:cs typeface="Bitter"/>
                <a:sym typeface="Bitter"/>
              </a:rPr>
              <a:t>Lesson 3: Sensor Locations and Data Collection </a:t>
            </a:r>
            <a:endParaRPr b="1" sz="4500">
              <a:solidFill>
                <a:schemeClr val="lt1"/>
              </a:solidFill>
              <a:latin typeface="Bitter"/>
              <a:ea typeface="Bitter"/>
              <a:cs typeface="Bitter"/>
              <a:sym typeface="Bitter"/>
            </a:endParaRPr>
          </a:p>
        </p:txBody>
      </p:sp>
      <p:sp>
        <p:nvSpPr>
          <p:cNvPr id="284" name="Google Shape;284;p43"/>
          <p:cNvSpPr txBox="1"/>
          <p:nvPr>
            <p:ph idx="12" type="sldNum"/>
          </p:nvPr>
        </p:nvSpPr>
        <p:spPr>
          <a:xfrm>
            <a:off x="7818925" y="4578650"/>
            <a:ext cx="1211700" cy="393600"/>
          </a:xfrm>
          <a:prstGeom prst="rect">
            <a:avLst/>
          </a:prstGeom>
          <a:solidFill>
            <a:srgbClr val="4873B9"/>
          </a:solidFill>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285" name="Google Shape;285;p43"/>
          <p:cNvSpPr txBox="1"/>
          <p:nvPr/>
        </p:nvSpPr>
        <p:spPr>
          <a:xfrm>
            <a:off x="1046650" y="4590275"/>
            <a:ext cx="3312000" cy="45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u="sng">
                <a:solidFill>
                  <a:schemeClr val="hlink"/>
                </a:solidFill>
                <a:hlinkClick r:id="rId5"/>
              </a:rPr>
              <a:t>Student Resource Guide</a:t>
            </a:r>
            <a:endParaRPr sz="1800">
              <a:solidFill>
                <a:schemeClr val="dk2"/>
              </a:solidFill>
            </a:endParaRPr>
          </a:p>
        </p:txBody>
      </p:sp>
      <p:sp>
        <p:nvSpPr>
          <p:cNvPr id="286" name="Google Shape;286;p43"/>
          <p:cNvSpPr txBox="1"/>
          <p:nvPr/>
        </p:nvSpPr>
        <p:spPr>
          <a:xfrm>
            <a:off x="4470675" y="4549100"/>
            <a:ext cx="2938200" cy="45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u="sng">
                <a:solidFill>
                  <a:schemeClr val="hlink"/>
                </a:solidFill>
                <a:hlinkClick r:id="rId6"/>
              </a:rPr>
              <a:t>Teacher Guide</a:t>
            </a:r>
            <a:endParaRPr sz="1800">
              <a:solidFill>
                <a:schemeClr val="dk2"/>
              </a:solidFill>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0" name="Shape 290"/>
        <p:cNvGrpSpPr/>
        <p:nvPr/>
      </p:nvGrpSpPr>
      <p:grpSpPr>
        <a:xfrm>
          <a:off x="0" y="0"/>
          <a:ext cx="0" cy="0"/>
          <a:chOff x="0" y="0"/>
          <a:chExt cx="0" cy="0"/>
        </a:xfrm>
      </p:grpSpPr>
      <p:pic>
        <p:nvPicPr>
          <p:cNvPr id="291" name="Google Shape;291;p44"/>
          <p:cNvPicPr preferRelativeResize="0"/>
          <p:nvPr/>
        </p:nvPicPr>
        <p:blipFill rotWithShape="1">
          <a:blip r:embed="rId3">
            <a:alphaModFix/>
          </a:blip>
          <a:srcRect b="0" l="0" r="0" t="0"/>
          <a:stretch/>
        </p:blipFill>
        <p:spPr>
          <a:xfrm>
            <a:off x="147614" y="4879835"/>
            <a:ext cx="191630" cy="196792"/>
          </a:xfrm>
          <a:prstGeom prst="rect">
            <a:avLst/>
          </a:prstGeom>
          <a:noFill/>
          <a:ln>
            <a:noFill/>
          </a:ln>
        </p:spPr>
      </p:pic>
      <p:sp>
        <p:nvSpPr>
          <p:cNvPr id="292" name="Google Shape;292;p44"/>
          <p:cNvSpPr txBox="1"/>
          <p:nvPr>
            <p:ph idx="12" type="sldNum"/>
          </p:nvPr>
        </p:nvSpPr>
        <p:spPr>
          <a:xfrm>
            <a:off x="6672372" y="4654838"/>
            <a:ext cx="23583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293" name="Google Shape;293;p44"/>
          <p:cNvSpPr txBox="1"/>
          <p:nvPr/>
        </p:nvSpPr>
        <p:spPr>
          <a:xfrm>
            <a:off x="63100" y="1433700"/>
            <a:ext cx="2750400" cy="25392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b="1" lang="en" sz="1200">
                <a:latin typeface="Rubik"/>
                <a:ea typeface="Rubik"/>
                <a:cs typeface="Rubik"/>
                <a:sym typeface="Rubik"/>
              </a:rPr>
              <a:t>  STEPS: </a:t>
            </a:r>
            <a:endParaRPr b="1" sz="1200">
              <a:latin typeface="Rubik"/>
              <a:ea typeface="Rubik"/>
              <a:cs typeface="Rubik"/>
              <a:sym typeface="Rubik"/>
            </a:endParaRPr>
          </a:p>
          <a:p>
            <a:pPr indent="-177800" lvl="0" marL="457200" rtl="0" algn="l">
              <a:lnSpc>
                <a:spcPct val="115000"/>
              </a:lnSpc>
              <a:spcBef>
                <a:spcPts val="0"/>
              </a:spcBef>
              <a:spcAft>
                <a:spcPts val="0"/>
              </a:spcAft>
              <a:buSzPts val="1000"/>
              <a:buFont typeface="Rubik"/>
              <a:buAutoNum type="arabicPeriod"/>
            </a:pPr>
            <a:r>
              <a:rPr b="1" lang="en" sz="1000">
                <a:latin typeface="Rubik"/>
                <a:ea typeface="Rubik"/>
                <a:cs typeface="Rubik"/>
                <a:sym typeface="Rubik"/>
              </a:rPr>
              <a:t>On a Chrome browser: </a:t>
            </a:r>
            <a:r>
              <a:rPr lang="en" sz="1000">
                <a:latin typeface="Rubik"/>
                <a:ea typeface="Rubik"/>
                <a:cs typeface="Rubik"/>
                <a:sym typeface="Rubik"/>
              </a:rPr>
              <a:t>Create a spreadsheet on your (or your teacher’s) Google account. </a:t>
            </a:r>
            <a:endParaRPr sz="1000">
              <a:latin typeface="Rubik"/>
              <a:ea typeface="Rubik"/>
              <a:cs typeface="Rubik"/>
              <a:sym typeface="Rubik"/>
            </a:endParaRPr>
          </a:p>
          <a:p>
            <a:pPr indent="342900" lvl="0" marL="0" rtl="0" algn="l">
              <a:lnSpc>
                <a:spcPct val="115000"/>
              </a:lnSpc>
              <a:spcBef>
                <a:spcPts val="0"/>
              </a:spcBef>
              <a:spcAft>
                <a:spcPts val="0"/>
              </a:spcAft>
              <a:buNone/>
            </a:pPr>
            <a:r>
              <a:t/>
            </a:r>
            <a:endParaRPr b="1" sz="1000">
              <a:latin typeface="Rubik"/>
              <a:ea typeface="Rubik"/>
              <a:cs typeface="Rubik"/>
              <a:sym typeface="Rubik"/>
            </a:endParaRPr>
          </a:p>
          <a:p>
            <a:pPr indent="-114300" lvl="0" marL="457200" rtl="0" algn="l">
              <a:lnSpc>
                <a:spcPct val="115000"/>
              </a:lnSpc>
              <a:spcBef>
                <a:spcPts val="0"/>
              </a:spcBef>
              <a:spcAft>
                <a:spcPts val="0"/>
              </a:spcAft>
              <a:buNone/>
            </a:pPr>
            <a:r>
              <a:t/>
            </a:r>
            <a:endParaRPr b="1" sz="1000">
              <a:latin typeface="Rubik"/>
              <a:ea typeface="Rubik"/>
              <a:cs typeface="Rubik"/>
              <a:sym typeface="Rubik"/>
            </a:endParaRPr>
          </a:p>
          <a:p>
            <a:pPr indent="-114300" lvl="0" marL="457200" rtl="0" algn="l">
              <a:lnSpc>
                <a:spcPct val="115000"/>
              </a:lnSpc>
              <a:spcBef>
                <a:spcPts val="0"/>
              </a:spcBef>
              <a:spcAft>
                <a:spcPts val="0"/>
              </a:spcAft>
              <a:buNone/>
            </a:pPr>
            <a:r>
              <a:t/>
            </a:r>
            <a:endParaRPr b="1" sz="1000">
              <a:latin typeface="Rubik"/>
              <a:ea typeface="Rubik"/>
              <a:cs typeface="Rubik"/>
              <a:sym typeface="Rubik"/>
            </a:endParaRPr>
          </a:p>
          <a:p>
            <a:pPr indent="-177800" lvl="0" marL="457200" rtl="0" algn="l">
              <a:lnSpc>
                <a:spcPct val="115000"/>
              </a:lnSpc>
              <a:spcBef>
                <a:spcPts val="0"/>
              </a:spcBef>
              <a:spcAft>
                <a:spcPts val="0"/>
              </a:spcAft>
              <a:buSzPts val="1000"/>
              <a:buFont typeface="Rubik"/>
              <a:buAutoNum type="arabicPeriod"/>
            </a:pPr>
            <a:r>
              <a:rPr lang="en" sz="1000">
                <a:latin typeface="Rubik"/>
                <a:ea typeface="Rubik"/>
                <a:cs typeface="Rubik"/>
                <a:sym typeface="Rubik"/>
              </a:rPr>
              <a:t>Add the SpreadsheetID to your team’s Data Logger app</a:t>
            </a:r>
            <a:endParaRPr sz="1000">
              <a:latin typeface="Rubik"/>
              <a:ea typeface="Rubik"/>
              <a:cs typeface="Rubik"/>
              <a:sym typeface="Rubik"/>
            </a:endParaRPr>
          </a:p>
          <a:p>
            <a:pPr indent="-114300" lvl="0" marL="457200" rtl="0" algn="l">
              <a:lnSpc>
                <a:spcPct val="115000"/>
              </a:lnSpc>
              <a:spcBef>
                <a:spcPts val="0"/>
              </a:spcBef>
              <a:spcAft>
                <a:spcPts val="0"/>
              </a:spcAft>
              <a:buNone/>
            </a:pPr>
            <a:r>
              <a:t/>
            </a:r>
            <a:endParaRPr b="1" sz="1000">
              <a:latin typeface="Rubik"/>
              <a:ea typeface="Rubik"/>
              <a:cs typeface="Rubik"/>
              <a:sym typeface="Rubik"/>
            </a:endParaRPr>
          </a:p>
          <a:p>
            <a:pPr indent="-114300" lvl="0" marL="457200" rtl="0" algn="l">
              <a:lnSpc>
                <a:spcPct val="115000"/>
              </a:lnSpc>
              <a:spcBef>
                <a:spcPts val="0"/>
              </a:spcBef>
              <a:spcAft>
                <a:spcPts val="0"/>
              </a:spcAft>
              <a:buNone/>
            </a:pPr>
            <a:r>
              <a:t/>
            </a:r>
            <a:endParaRPr b="1" sz="1000">
              <a:latin typeface="Rubik"/>
              <a:ea typeface="Rubik"/>
              <a:cs typeface="Rubik"/>
              <a:sym typeface="Rubik"/>
            </a:endParaRPr>
          </a:p>
          <a:p>
            <a:pPr indent="-114300" lvl="0" marL="457200" rtl="0" algn="l">
              <a:lnSpc>
                <a:spcPct val="115000"/>
              </a:lnSpc>
              <a:spcBef>
                <a:spcPts val="0"/>
              </a:spcBef>
              <a:spcAft>
                <a:spcPts val="0"/>
              </a:spcAft>
              <a:buNone/>
            </a:pPr>
            <a:r>
              <a:t/>
            </a:r>
            <a:endParaRPr b="1" sz="1000">
              <a:latin typeface="Rubik"/>
              <a:ea typeface="Rubik"/>
              <a:cs typeface="Rubik"/>
              <a:sym typeface="Rubik"/>
            </a:endParaRPr>
          </a:p>
          <a:p>
            <a:pPr indent="-177800" lvl="0" marL="457200" rtl="0" algn="l">
              <a:lnSpc>
                <a:spcPct val="115000"/>
              </a:lnSpc>
              <a:spcBef>
                <a:spcPts val="0"/>
              </a:spcBef>
              <a:spcAft>
                <a:spcPts val="0"/>
              </a:spcAft>
              <a:buSzPts val="1000"/>
              <a:buFont typeface="Rubik"/>
              <a:buAutoNum type="arabicPeriod"/>
            </a:pPr>
            <a:r>
              <a:rPr lang="en" sz="1000">
                <a:latin typeface="Rubik"/>
                <a:ea typeface="Rubik"/>
                <a:cs typeface="Rubik"/>
                <a:sym typeface="Rubik"/>
              </a:rPr>
              <a:t>Code the spreadsheet block in App Inventor </a:t>
            </a:r>
            <a:endParaRPr sz="1000">
              <a:latin typeface="Rubik"/>
              <a:ea typeface="Rubik"/>
              <a:cs typeface="Rubik"/>
              <a:sym typeface="Rubik"/>
            </a:endParaRPr>
          </a:p>
        </p:txBody>
      </p:sp>
      <p:sp>
        <p:nvSpPr>
          <p:cNvPr id="294" name="Google Shape;294;p44"/>
          <p:cNvSpPr txBox="1"/>
          <p:nvPr>
            <p:ph type="title"/>
          </p:nvPr>
        </p:nvSpPr>
        <p:spPr>
          <a:xfrm>
            <a:off x="311700" y="1433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1100"/>
              <a:buNone/>
            </a:pPr>
            <a:r>
              <a:rPr b="1" lang="en" sz="3020">
                <a:solidFill>
                  <a:srgbClr val="37B558"/>
                </a:solidFill>
                <a:latin typeface="Bitter"/>
                <a:ea typeface="Bitter"/>
                <a:cs typeface="Bitter"/>
                <a:sym typeface="Bitter"/>
              </a:rPr>
              <a:t>Connect Your App to Your Team’s Spreadsheet</a:t>
            </a:r>
            <a:endParaRPr b="1" sz="3020">
              <a:solidFill>
                <a:srgbClr val="37B558"/>
              </a:solidFill>
              <a:latin typeface="Bitter"/>
              <a:ea typeface="Bitter"/>
              <a:cs typeface="Bitter"/>
              <a:sym typeface="Bitter"/>
            </a:endParaRPr>
          </a:p>
        </p:txBody>
      </p:sp>
      <p:sp>
        <p:nvSpPr>
          <p:cNvPr id="295" name="Google Shape;295;p44"/>
          <p:cNvSpPr txBox="1"/>
          <p:nvPr/>
        </p:nvSpPr>
        <p:spPr>
          <a:xfrm>
            <a:off x="4504498" y="1480150"/>
            <a:ext cx="2521500" cy="2816700"/>
          </a:xfrm>
          <a:prstGeom prst="rect">
            <a:avLst/>
          </a:prstGeom>
          <a:noFill/>
          <a:ln>
            <a:noFill/>
          </a:ln>
        </p:spPr>
        <p:txBody>
          <a:bodyPr anchorCtr="0" anchor="t" bIns="91425" lIns="91425" spcFirstLastPara="1" rIns="91425" wrap="square" tIns="91425">
            <a:spAutoFit/>
          </a:bodyPr>
          <a:lstStyle/>
          <a:p>
            <a:pPr indent="-177800" lvl="0" marL="457200" rtl="0" algn="l">
              <a:lnSpc>
                <a:spcPct val="115000"/>
              </a:lnSpc>
              <a:spcBef>
                <a:spcPts val="0"/>
              </a:spcBef>
              <a:spcAft>
                <a:spcPts val="0"/>
              </a:spcAft>
              <a:buClr>
                <a:schemeClr val="dk1"/>
              </a:buClr>
              <a:buSzPts val="1000"/>
              <a:buFont typeface="Rubik"/>
              <a:buAutoNum type="arabicPeriod" startAt="4"/>
            </a:pPr>
            <a:r>
              <a:rPr b="1" lang="en" sz="1000">
                <a:solidFill>
                  <a:schemeClr val="dk1"/>
                </a:solidFill>
                <a:latin typeface="Rubik"/>
                <a:ea typeface="Rubik"/>
                <a:cs typeface="Rubik"/>
                <a:sym typeface="Rubik"/>
              </a:rPr>
              <a:t>On the phone, tablet, or Chromebook: </a:t>
            </a:r>
            <a:r>
              <a:rPr lang="en" sz="1000">
                <a:solidFill>
                  <a:schemeClr val="dk1"/>
                </a:solidFill>
                <a:latin typeface="Rubik"/>
                <a:ea typeface="Rubik"/>
                <a:cs typeface="Rubik"/>
                <a:sym typeface="Rubik"/>
              </a:rPr>
              <a:t>Connect the device to App Inventor</a:t>
            </a:r>
            <a:endParaRPr sz="1000">
              <a:solidFill>
                <a:schemeClr val="dk1"/>
              </a:solidFill>
              <a:latin typeface="Rubik"/>
              <a:ea typeface="Rubik"/>
              <a:cs typeface="Rubik"/>
              <a:sym typeface="Rubik"/>
            </a:endParaRPr>
          </a:p>
          <a:p>
            <a:pPr indent="-114300" lvl="0" marL="457200" rtl="0" algn="l">
              <a:lnSpc>
                <a:spcPct val="115000"/>
              </a:lnSpc>
              <a:spcBef>
                <a:spcPts val="0"/>
              </a:spcBef>
              <a:spcAft>
                <a:spcPts val="0"/>
              </a:spcAft>
              <a:buClr>
                <a:schemeClr val="dk1"/>
              </a:buClr>
              <a:buSzPts val="1100"/>
              <a:buFont typeface="Arial"/>
              <a:buNone/>
            </a:pPr>
            <a:r>
              <a:t/>
            </a:r>
            <a:endParaRPr b="1" sz="1000">
              <a:solidFill>
                <a:schemeClr val="dk1"/>
              </a:solidFill>
              <a:latin typeface="Rubik"/>
              <a:ea typeface="Rubik"/>
              <a:cs typeface="Rubik"/>
              <a:sym typeface="Rubik"/>
            </a:endParaRPr>
          </a:p>
          <a:p>
            <a:pPr indent="-114300" lvl="0" marL="457200" rtl="0" algn="l">
              <a:lnSpc>
                <a:spcPct val="115000"/>
              </a:lnSpc>
              <a:spcBef>
                <a:spcPts val="0"/>
              </a:spcBef>
              <a:spcAft>
                <a:spcPts val="0"/>
              </a:spcAft>
              <a:buClr>
                <a:schemeClr val="dk1"/>
              </a:buClr>
              <a:buSzPts val="1100"/>
              <a:buFont typeface="Arial"/>
              <a:buNone/>
            </a:pPr>
            <a:r>
              <a:t/>
            </a:r>
            <a:endParaRPr b="1" sz="1000">
              <a:solidFill>
                <a:schemeClr val="dk1"/>
              </a:solidFill>
              <a:latin typeface="Rubik"/>
              <a:ea typeface="Rubik"/>
              <a:cs typeface="Rubik"/>
              <a:sym typeface="Rubik"/>
            </a:endParaRPr>
          </a:p>
          <a:p>
            <a:pPr indent="-177800" lvl="0" marL="457200" rtl="0" algn="l">
              <a:lnSpc>
                <a:spcPct val="115000"/>
              </a:lnSpc>
              <a:spcBef>
                <a:spcPts val="0"/>
              </a:spcBef>
              <a:spcAft>
                <a:spcPts val="0"/>
              </a:spcAft>
              <a:buClr>
                <a:schemeClr val="dk1"/>
              </a:buClr>
              <a:buSzPts val="1000"/>
              <a:buFont typeface="Rubik"/>
              <a:buAutoNum type="arabicPeriod" startAt="4"/>
            </a:pPr>
            <a:r>
              <a:rPr lang="en" sz="1000">
                <a:solidFill>
                  <a:schemeClr val="dk1"/>
                </a:solidFill>
                <a:latin typeface="Rubik"/>
                <a:ea typeface="Rubik"/>
                <a:cs typeface="Rubik"/>
                <a:sym typeface="Rubik"/>
              </a:rPr>
              <a:t>Scan and connect to your Microbit over Bluetooth</a:t>
            </a:r>
            <a:endParaRPr sz="1000">
              <a:solidFill>
                <a:schemeClr val="dk1"/>
              </a:solidFill>
              <a:latin typeface="Rubik"/>
              <a:ea typeface="Rubik"/>
              <a:cs typeface="Rubik"/>
              <a:sym typeface="Rubik"/>
            </a:endParaRPr>
          </a:p>
          <a:p>
            <a:pPr indent="-114300" lvl="0" marL="457200" rtl="0" algn="l">
              <a:lnSpc>
                <a:spcPct val="115000"/>
              </a:lnSpc>
              <a:spcBef>
                <a:spcPts val="0"/>
              </a:spcBef>
              <a:spcAft>
                <a:spcPts val="0"/>
              </a:spcAft>
              <a:buNone/>
            </a:pPr>
            <a:r>
              <a:t/>
            </a:r>
            <a:endParaRPr b="1" sz="1000">
              <a:solidFill>
                <a:schemeClr val="dk1"/>
              </a:solidFill>
              <a:latin typeface="Rubik"/>
              <a:ea typeface="Rubik"/>
              <a:cs typeface="Rubik"/>
              <a:sym typeface="Rubik"/>
            </a:endParaRPr>
          </a:p>
          <a:p>
            <a:pPr indent="-114300" lvl="0" marL="457200" rtl="0" algn="l">
              <a:lnSpc>
                <a:spcPct val="115000"/>
              </a:lnSpc>
              <a:spcBef>
                <a:spcPts val="0"/>
              </a:spcBef>
              <a:spcAft>
                <a:spcPts val="0"/>
              </a:spcAft>
              <a:buNone/>
            </a:pPr>
            <a:r>
              <a:t/>
            </a:r>
            <a:endParaRPr sz="1000">
              <a:solidFill>
                <a:schemeClr val="dk1"/>
              </a:solidFill>
              <a:latin typeface="Rubik"/>
              <a:ea typeface="Rubik"/>
              <a:cs typeface="Rubik"/>
              <a:sym typeface="Rubik"/>
            </a:endParaRPr>
          </a:p>
          <a:p>
            <a:pPr indent="-177800" lvl="0" marL="457200" rtl="0" algn="l">
              <a:lnSpc>
                <a:spcPct val="115000"/>
              </a:lnSpc>
              <a:spcBef>
                <a:spcPts val="0"/>
              </a:spcBef>
              <a:spcAft>
                <a:spcPts val="0"/>
              </a:spcAft>
              <a:buClr>
                <a:schemeClr val="dk1"/>
              </a:buClr>
              <a:buSzPts val="1000"/>
              <a:buFont typeface="Rubik"/>
              <a:buAutoNum type="arabicPeriod" startAt="4"/>
            </a:pPr>
            <a:r>
              <a:rPr lang="en" sz="1000">
                <a:solidFill>
                  <a:schemeClr val="dk1"/>
                </a:solidFill>
                <a:latin typeface="Rubik"/>
                <a:ea typeface="Rubik"/>
                <a:cs typeface="Rubik"/>
                <a:sym typeface="Rubik"/>
              </a:rPr>
              <a:t>Check that your app is logging data  </a:t>
            </a:r>
            <a:endParaRPr sz="1000">
              <a:solidFill>
                <a:schemeClr val="dk1"/>
              </a:solidFill>
              <a:latin typeface="Rubik"/>
              <a:ea typeface="Rubik"/>
              <a:cs typeface="Rubik"/>
              <a:sym typeface="Rubik"/>
            </a:endParaRPr>
          </a:p>
          <a:p>
            <a:pPr indent="342900" lvl="0" marL="0" rtl="0" algn="l">
              <a:lnSpc>
                <a:spcPct val="115000"/>
              </a:lnSpc>
              <a:spcBef>
                <a:spcPts val="0"/>
              </a:spcBef>
              <a:spcAft>
                <a:spcPts val="0"/>
              </a:spcAft>
              <a:buNone/>
            </a:pPr>
            <a:r>
              <a:t/>
            </a:r>
            <a:endParaRPr b="1" sz="1000">
              <a:solidFill>
                <a:schemeClr val="dk1"/>
              </a:solidFill>
              <a:latin typeface="Rubik"/>
              <a:ea typeface="Rubik"/>
              <a:cs typeface="Rubik"/>
              <a:sym typeface="Rubik"/>
            </a:endParaRPr>
          </a:p>
          <a:p>
            <a:pPr indent="342900" lvl="0" marL="0" rtl="0" algn="l">
              <a:lnSpc>
                <a:spcPct val="115000"/>
              </a:lnSpc>
              <a:spcBef>
                <a:spcPts val="0"/>
              </a:spcBef>
              <a:spcAft>
                <a:spcPts val="0"/>
              </a:spcAft>
              <a:buNone/>
            </a:pPr>
            <a:r>
              <a:t/>
            </a:r>
            <a:endParaRPr b="1" sz="1000">
              <a:solidFill>
                <a:schemeClr val="dk1"/>
              </a:solidFill>
              <a:latin typeface="Rubik"/>
              <a:ea typeface="Rubik"/>
              <a:cs typeface="Rubik"/>
              <a:sym typeface="Rubik"/>
            </a:endParaRPr>
          </a:p>
          <a:p>
            <a:pPr indent="-177800" lvl="0" marL="457200" rtl="0" algn="l">
              <a:lnSpc>
                <a:spcPct val="115000"/>
              </a:lnSpc>
              <a:spcBef>
                <a:spcPts val="0"/>
              </a:spcBef>
              <a:spcAft>
                <a:spcPts val="0"/>
              </a:spcAft>
              <a:buClr>
                <a:schemeClr val="dk1"/>
              </a:buClr>
              <a:buSzPts val="1000"/>
              <a:buFont typeface="Rubik"/>
              <a:buAutoNum type="arabicPeriod" startAt="4"/>
            </a:pPr>
            <a:r>
              <a:rPr lang="en" sz="1000">
                <a:solidFill>
                  <a:schemeClr val="dk1"/>
                </a:solidFill>
                <a:latin typeface="Rubik"/>
                <a:ea typeface="Rubik"/>
                <a:cs typeface="Rubik"/>
                <a:sym typeface="Rubik"/>
              </a:rPr>
              <a:t>Check that your app is data to your team’s spreadsheet</a:t>
            </a:r>
            <a:endParaRPr sz="1000">
              <a:solidFill>
                <a:schemeClr val="dk1"/>
              </a:solidFill>
              <a:latin typeface="Rubik"/>
              <a:ea typeface="Rubik"/>
              <a:cs typeface="Rubik"/>
              <a:sym typeface="Rubik"/>
            </a:endParaRPr>
          </a:p>
        </p:txBody>
      </p:sp>
      <p:sp>
        <p:nvSpPr>
          <p:cNvPr id="296" name="Google Shape;296;p44"/>
          <p:cNvSpPr txBox="1"/>
          <p:nvPr/>
        </p:nvSpPr>
        <p:spPr>
          <a:xfrm>
            <a:off x="2289400" y="780172"/>
            <a:ext cx="4484100" cy="384900"/>
          </a:xfrm>
          <a:prstGeom prst="rect">
            <a:avLst/>
          </a:prstGeom>
          <a:noFill/>
          <a:ln>
            <a:noFill/>
          </a:ln>
        </p:spPr>
        <p:txBody>
          <a:bodyPr anchorCtr="0" anchor="t" bIns="91425" lIns="91425" spcFirstLastPara="1" rIns="91425" wrap="square" tIns="91425">
            <a:spAutoFit/>
          </a:bodyPr>
          <a:lstStyle/>
          <a:p>
            <a:pPr indent="0" lvl="0" marL="1828800" rtl="0" algn="l">
              <a:lnSpc>
                <a:spcPct val="115000"/>
              </a:lnSpc>
              <a:spcBef>
                <a:spcPts val="0"/>
              </a:spcBef>
              <a:spcAft>
                <a:spcPts val="0"/>
              </a:spcAft>
              <a:buClr>
                <a:schemeClr val="dk1"/>
              </a:buClr>
              <a:buSzPts val="1100"/>
              <a:buFont typeface="Arial"/>
              <a:buNone/>
            </a:pPr>
            <a:r>
              <a:rPr b="1" lang="en" sz="1300" u="sng">
                <a:solidFill>
                  <a:srgbClr val="38761D"/>
                </a:solidFill>
                <a:latin typeface="Rubik"/>
                <a:ea typeface="Rubik"/>
                <a:cs typeface="Rubik"/>
                <a:sym typeface="Rubik"/>
                <a:hlinkClick r:id="rId4">
                  <a:extLst>
                    <a:ext uri="{A12FA001-AC4F-418D-AE19-62706E023703}">
                      <ahyp:hlinkClr val="tx"/>
                    </a:ext>
                  </a:extLst>
                </a:hlinkClick>
              </a:rPr>
              <a:t>bit.ly/ecobits_spreadsheet</a:t>
            </a:r>
            <a:endParaRPr/>
          </a:p>
        </p:txBody>
      </p:sp>
      <p:sp>
        <p:nvSpPr>
          <p:cNvPr id="297" name="Google Shape;297;p44"/>
          <p:cNvSpPr txBox="1"/>
          <p:nvPr/>
        </p:nvSpPr>
        <p:spPr>
          <a:xfrm>
            <a:off x="1158600" y="750147"/>
            <a:ext cx="3000000" cy="548700"/>
          </a:xfrm>
          <a:prstGeom prst="rect">
            <a:avLst/>
          </a:prstGeom>
          <a:noFill/>
          <a:ln>
            <a:noFill/>
          </a:ln>
        </p:spPr>
        <p:txBody>
          <a:bodyPr anchorCtr="0" anchor="t" bIns="91425" lIns="91425" spcFirstLastPara="1" rIns="91425" wrap="square" tIns="91425">
            <a:spAutoFit/>
          </a:bodyPr>
          <a:lstStyle/>
          <a:p>
            <a:pPr indent="0" lvl="0" marL="457200" rtl="0" algn="l">
              <a:lnSpc>
                <a:spcPct val="115000"/>
              </a:lnSpc>
              <a:spcBef>
                <a:spcPts val="0"/>
              </a:spcBef>
              <a:spcAft>
                <a:spcPts val="0"/>
              </a:spcAft>
              <a:buNone/>
            </a:pPr>
            <a:r>
              <a:rPr b="1" lang="en" sz="1100">
                <a:solidFill>
                  <a:schemeClr val="dk1"/>
                </a:solidFill>
                <a:latin typeface="Rubik"/>
                <a:ea typeface="Rubik"/>
                <a:cs typeface="Rubik"/>
                <a:sym typeface="Rubik"/>
              </a:rPr>
              <a:t>Type in this link on your browser to access instructions —</a:t>
            </a:r>
            <a:endParaRPr/>
          </a:p>
        </p:txBody>
      </p:sp>
      <p:pic>
        <p:nvPicPr>
          <p:cNvPr id="298" name="Google Shape;298;p44"/>
          <p:cNvPicPr preferRelativeResize="0"/>
          <p:nvPr/>
        </p:nvPicPr>
        <p:blipFill>
          <a:blip r:embed="rId5">
            <a:alphaModFix/>
          </a:blip>
          <a:stretch>
            <a:fillRect/>
          </a:stretch>
        </p:blipFill>
        <p:spPr>
          <a:xfrm>
            <a:off x="2932950" y="1543075"/>
            <a:ext cx="1673000" cy="922125"/>
          </a:xfrm>
          <a:prstGeom prst="rect">
            <a:avLst/>
          </a:prstGeom>
          <a:noFill/>
          <a:ln>
            <a:noFill/>
          </a:ln>
        </p:spPr>
      </p:pic>
      <p:pic>
        <p:nvPicPr>
          <p:cNvPr id="299" name="Google Shape;299;p44"/>
          <p:cNvPicPr preferRelativeResize="0"/>
          <p:nvPr/>
        </p:nvPicPr>
        <p:blipFill>
          <a:blip r:embed="rId6">
            <a:alphaModFix/>
          </a:blip>
          <a:stretch>
            <a:fillRect/>
          </a:stretch>
        </p:blipFill>
        <p:spPr>
          <a:xfrm>
            <a:off x="3084956" y="2558852"/>
            <a:ext cx="1334644" cy="922125"/>
          </a:xfrm>
          <a:prstGeom prst="rect">
            <a:avLst/>
          </a:prstGeom>
          <a:noFill/>
          <a:ln>
            <a:noFill/>
          </a:ln>
        </p:spPr>
      </p:pic>
      <p:pic>
        <p:nvPicPr>
          <p:cNvPr id="300" name="Google Shape;300;p44"/>
          <p:cNvPicPr preferRelativeResize="0"/>
          <p:nvPr/>
        </p:nvPicPr>
        <p:blipFill>
          <a:blip r:embed="rId7">
            <a:alphaModFix/>
          </a:blip>
          <a:stretch>
            <a:fillRect/>
          </a:stretch>
        </p:blipFill>
        <p:spPr>
          <a:xfrm>
            <a:off x="3003525" y="3574625"/>
            <a:ext cx="1455681" cy="922125"/>
          </a:xfrm>
          <a:prstGeom prst="rect">
            <a:avLst/>
          </a:prstGeom>
          <a:noFill/>
          <a:ln>
            <a:noFill/>
          </a:ln>
        </p:spPr>
      </p:pic>
      <p:pic>
        <p:nvPicPr>
          <p:cNvPr id="301" name="Google Shape;301;p44"/>
          <p:cNvPicPr preferRelativeResize="0"/>
          <p:nvPr/>
        </p:nvPicPr>
        <p:blipFill>
          <a:blip r:embed="rId8">
            <a:alphaModFix/>
          </a:blip>
          <a:stretch>
            <a:fillRect/>
          </a:stretch>
        </p:blipFill>
        <p:spPr>
          <a:xfrm>
            <a:off x="7071300" y="1363150"/>
            <a:ext cx="1959380" cy="876925"/>
          </a:xfrm>
          <a:prstGeom prst="rect">
            <a:avLst/>
          </a:prstGeom>
          <a:noFill/>
          <a:ln>
            <a:noFill/>
          </a:ln>
        </p:spPr>
      </p:pic>
      <p:pic>
        <p:nvPicPr>
          <p:cNvPr id="302" name="Google Shape;302;p44"/>
          <p:cNvPicPr preferRelativeResize="0"/>
          <p:nvPr/>
        </p:nvPicPr>
        <p:blipFill>
          <a:blip r:embed="rId9">
            <a:alphaModFix/>
          </a:blip>
          <a:stretch>
            <a:fillRect/>
          </a:stretch>
        </p:blipFill>
        <p:spPr>
          <a:xfrm>
            <a:off x="7071295" y="2417875"/>
            <a:ext cx="1684133" cy="631550"/>
          </a:xfrm>
          <a:prstGeom prst="rect">
            <a:avLst/>
          </a:prstGeom>
          <a:noFill/>
          <a:ln>
            <a:noFill/>
          </a:ln>
        </p:spPr>
      </p:pic>
      <p:pic>
        <p:nvPicPr>
          <p:cNvPr id="303" name="Google Shape;303;p44"/>
          <p:cNvPicPr preferRelativeResize="0"/>
          <p:nvPr/>
        </p:nvPicPr>
        <p:blipFill>
          <a:blip r:embed="rId10">
            <a:alphaModFix/>
          </a:blip>
          <a:stretch>
            <a:fillRect/>
          </a:stretch>
        </p:blipFill>
        <p:spPr>
          <a:xfrm rot="1171323">
            <a:off x="6883721" y="3097240"/>
            <a:ext cx="411850" cy="730544"/>
          </a:xfrm>
          <a:prstGeom prst="rect">
            <a:avLst/>
          </a:prstGeom>
          <a:noFill/>
          <a:ln>
            <a:noFill/>
          </a:ln>
        </p:spPr>
      </p:pic>
      <p:pic>
        <p:nvPicPr>
          <p:cNvPr id="304" name="Google Shape;304;p44"/>
          <p:cNvPicPr preferRelativeResize="0"/>
          <p:nvPr/>
        </p:nvPicPr>
        <p:blipFill>
          <a:blip r:embed="rId11">
            <a:alphaModFix/>
          </a:blip>
          <a:stretch>
            <a:fillRect/>
          </a:stretch>
        </p:blipFill>
        <p:spPr>
          <a:xfrm>
            <a:off x="7349225" y="3438647"/>
            <a:ext cx="1725525" cy="1270178"/>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08" name="Shape 308"/>
        <p:cNvGrpSpPr/>
        <p:nvPr/>
      </p:nvGrpSpPr>
      <p:grpSpPr>
        <a:xfrm>
          <a:off x="0" y="0"/>
          <a:ext cx="0" cy="0"/>
          <a:chOff x="0" y="0"/>
          <a:chExt cx="0" cy="0"/>
        </a:xfrm>
      </p:grpSpPr>
      <p:sp>
        <p:nvSpPr>
          <p:cNvPr id="309" name="Google Shape;309;p45"/>
          <p:cNvSpPr/>
          <p:nvPr/>
        </p:nvSpPr>
        <p:spPr>
          <a:xfrm>
            <a:off x="169150" y="4556250"/>
            <a:ext cx="404100" cy="4527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10" name="Google Shape;310;p45"/>
          <p:cNvPicPr preferRelativeResize="0"/>
          <p:nvPr/>
        </p:nvPicPr>
        <p:blipFill rotWithShape="1">
          <a:blip r:embed="rId4">
            <a:alphaModFix/>
          </a:blip>
          <a:srcRect b="0" l="0" r="0" t="0"/>
          <a:stretch/>
        </p:blipFill>
        <p:spPr>
          <a:xfrm>
            <a:off x="147614" y="4549073"/>
            <a:ext cx="440875" cy="452750"/>
          </a:xfrm>
          <a:prstGeom prst="rect">
            <a:avLst/>
          </a:prstGeom>
          <a:noFill/>
          <a:ln>
            <a:noFill/>
          </a:ln>
        </p:spPr>
      </p:pic>
      <p:sp>
        <p:nvSpPr>
          <p:cNvPr id="311" name="Google Shape;311;p45"/>
          <p:cNvSpPr txBox="1"/>
          <p:nvPr>
            <p:ph type="ctrTitle"/>
          </p:nvPr>
        </p:nvSpPr>
        <p:spPr>
          <a:xfrm>
            <a:off x="1211100" y="1853850"/>
            <a:ext cx="6721800" cy="1435800"/>
          </a:xfrm>
          <a:prstGeom prst="rect">
            <a:avLst/>
          </a:prstGeom>
          <a:solidFill>
            <a:srgbClr val="4873B9"/>
          </a:solidFill>
        </p:spPr>
        <p:txBody>
          <a:bodyPr anchorCtr="0" anchor="b" bIns="91425" lIns="91425" spcFirstLastPara="1" rIns="91425" wrap="square" tIns="91425">
            <a:normAutofit fontScale="90000"/>
          </a:bodyPr>
          <a:lstStyle/>
          <a:p>
            <a:pPr indent="0" lvl="0" marL="0" rtl="0" algn="ctr">
              <a:lnSpc>
                <a:spcPct val="115000"/>
              </a:lnSpc>
              <a:spcBef>
                <a:spcPts val="0"/>
              </a:spcBef>
              <a:spcAft>
                <a:spcPts val="1200"/>
              </a:spcAft>
              <a:buNone/>
            </a:pPr>
            <a:r>
              <a:rPr b="1" lang="en" sz="4500">
                <a:solidFill>
                  <a:schemeClr val="lt1"/>
                </a:solidFill>
                <a:latin typeface="Bitter"/>
                <a:ea typeface="Bitter"/>
                <a:cs typeface="Bitter"/>
                <a:sym typeface="Bitter"/>
              </a:rPr>
              <a:t>Lesson 4: Building Data Apps </a:t>
            </a:r>
            <a:endParaRPr b="1" sz="4500">
              <a:solidFill>
                <a:schemeClr val="lt1"/>
              </a:solidFill>
              <a:latin typeface="Bitter"/>
              <a:ea typeface="Bitter"/>
              <a:cs typeface="Bitter"/>
              <a:sym typeface="Bitter"/>
            </a:endParaRPr>
          </a:p>
        </p:txBody>
      </p:sp>
      <p:sp>
        <p:nvSpPr>
          <p:cNvPr id="312" name="Google Shape;312;p45"/>
          <p:cNvSpPr txBox="1"/>
          <p:nvPr>
            <p:ph idx="12" type="sldNum"/>
          </p:nvPr>
        </p:nvSpPr>
        <p:spPr>
          <a:xfrm>
            <a:off x="7818925" y="4578650"/>
            <a:ext cx="1211700" cy="393600"/>
          </a:xfrm>
          <a:prstGeom prst="rect">
            <a:avLst/>
          </a:prstGeom>
          <a:solidFill>
            <a:srgbClr val="4873B9"/>
          </a:solidFill>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6" name="Shape 316"/>
        <p:cNvGrpSpPr/>
        <p:nvPr/>
      </p:nvGrpSpPr>
      <p:grpSpPr>
        <a:xfrm>
          <a:off x="0" y="0"/>
          <a:ext cx="0" cy="0"/>
          <a:chOff x="0" y="0"/>
          <a:chExt cx="0" cy="0"/>
        </a:xfrm>
      </p:grpSpPr>
      <p:sp>
        <p:nvSpPr>
          <p:cNvPr id="317" name="Google Shape;317;p46"/>
          <p:cNvSpPr txBox="1"/>
          <p:nvPr>
            <p:ph type="title"/>
          </p:nvPr>
        </p:nvSpPr>
        <p:spPr>
          <a:xfrm>
            <a:off x="147625" y="1433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1100"/>
              <a:buNone/>
            </a:pPr>
            <a:r>
              <a:rPr b="1" lang="en" sz="2520">
                <a:solidFill>
                  <a:srgbClr val="37B558"/>
                </a:solidFill>
                <a:latin typeface="Bitter"/>
                <a:ea typeface="Bitter"/>
                <a:cs typeface="Bitter"/>
                <a:sym typeface="Bitter"/>
              </a:rPr>
              <a:t>Change the Chart Type </a:t>
            </a:r>
            <a:endParaRPr b="1" sz="2520">
              <a:solidFill>
                <a:srgbClr val="37B558"/>
              </a:solidFill>
              <a:latin typeface="Bitter"/>
              <a:ea typeface="Bitter"/>
              <a:cs typeface="Bitter"/>
              <a:sym typeface="Bitter"/>
            </a:endParaRPr>
          </a:p>
        </p:txBody>
      </p:sp>
      <p:pic>
        <p:nvPicPr>
          <p:cNvPr id="318" name="Google Shape;318;p46"/>
          <p:cNvPicPr preferRelativeResize="0"/>
          <p:nvPr/>
        </p:nvPicPr>
        <p:blipFill rotWithShape="1">
          <a:blip r:embed="rId3">
            <a:alphaModFix/>
          </a:blip>
          <a:srcRect b="0" l="0" r="0" t="0"/>
          <a:stretch/>
        </p:blipFill>
        <p:spPr>
          <a:xfrm>
            <a:off x="147614" y="4879835"/>
            <a:ext cx="191630" cy="196792"/>
          </a:xfrm>
          <a:prstGeom prst="rect">
            <a:avLst/>
          </a:prstGeom>
          <a:noFill/>
          <a:ln>
            <a:noFill/>
          </a:ln>
        </p:spPr>
      </p:pic>
      <p:sp>
        <p:nvSpPr>
          <p:cNvPr id="319" name="Google Shape;319;p46"/>
          <p:cNvSpPr txBox="1"/>
          <p:nvPr>
            <p:ph idx="12" type="sldNum"/>
          </p:nvPr>
        </p:nvSpPr>
        <p:spPr>
          <a:xfrm>
            <a:off x="6672372" y="4578638"/>
            <a:ext cx="23583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320" name="Google Shape;320;p46"/>
          <p:cNvSpPr txBox="1"/>
          <p:nvPr/>
        </p:nvSpPr>
        <p:spPr>
          <a:xfrm>
            <a:off x="381250" y="848875"/>
            <a:ext cx="3946200" cy="2495700"/>
          </a:xfrm>
          <a:prstGeom prst="rect">
            <a:avLst/>
          </a:prstGeom>
          <a:noFill/>
          <a:ln>
            <a:noFill/>
          </a:ln>
        </p:spPr>
        <p:txBody>
          <a:bodyPr anchorCtr="0" anchor="t" bIns="91425" lIns="91425" spcFirstLastPara="1" rIns="91425" wrap="square" tIns="91425">
            <a:spAutoFit/>
          </a:bodyPr>
          <a:lstStyle/>
          <a:p>
            <a:pPr indent="-298450" lvl="0" marL="457200" rtl="0" algn="l">
              <a:lnSpc>
                <a:spcPct val="115000"/>
              </a:lnSpc>
              <a:spcBef>
                <a:spcPts val="0"/>
              </a:spcBef>
              <a:spcAft>
                <a:spcPts val="0"/>
              </a:spcAft>
              <a:buClr>
                <a:schemeClr val="dk1"/>
              </a:buClr>
              <a:buSzPts val="1100"/>
              <a:buFont typeface="Rubik"/>
              <a:buAutoNum type="arabicPeriod"/>
            </a:pPr>
            <a:r>
              <a:rPr b="1" lang="en" sz="1100">
                <a:solidFill>
                  <a:schemeClr val="dk1"/>
                </a:solidFill>
                <a:latin typeface="Rubik"/>
                <a:ea typeface="Rubik"/>
                <a:cs typeface="Rubik"/>
                <a:sym typeface="Rubik"/>
              </a:rPr>
              <a:t>Highlight the topChart component </a:t>
            </a:r>
            <a:endParaRPr b="1" sz="1100">
              <a:solidFill>
                <a:schemeClr val="dk1"/>
              </a:solidFill>
              <a:latin typeface="Rubik"/>
              <a:ea typeface="Rubik"/>
              <a:cs typeface="Rubik"/>
              <a:sym typeface="Rubik"/>
            </a:endParaRPr>
          </a:p>
          <a:p>
            <a:pPr indent="0" lvl="0" marL="0" rtl="0" algn="l">
              <a:lnSpc>
                <a:spcPct val="115000"/>
              </a:lnSpc>
              <a:spcBef>
                <a:spcPts val="0"/>
              </a:spcBef>
              <a:spcAft>
                <a:spcPts val="0"/>
              </a:spcAft>
              <a:buNone/>
            </a:pPr>
            <a:r>
              <a:t/>
            </a:r>
            <a:endParaRPr b="1" sz="1100">
              <a:solidFill>
                <a:schemeClr val="dk1"/>
              </a:solidFill>
              <a:latin typeface="Rubik"/>
              <a:ea typeface="Rubik"/>
              <a:cs typeface="Rubik"/>
              <a:sym typeface="Rubik"/>
            </a:endParaRPr>
          </a:p>
          <a:p>
            <a:pPr indent="0" lvl="0" marL="0" rtl="0" algn="l">
              <a:lnSpc>
                <a:spcPct val="115000"/>
              </a:lnSpc>
              <a:spcBef>
                <a:spcPts val="0"/>
              </a:spcBef>
              <a:spcAft>
                <a:spcPts val="0"/>
              </a:spcAft>
              <a:buNone/>
            </a:pPr>
            <a:r>
              <a:t/>
            </a:r>
            <a:endParaRPr b="1" sz="1100">
              <a:solidFill>
                <a:schemeClr val="dk1"/>
              </a:solidFill>
              <a:latin typeface="Rubik"/>
              <a:ea typeface="Rubik"/>
              <a:cs typeface="Rubik"/>
              <a:sym typeface="Rubik"/>
            </a:endParaRPr>
          </a:p>
          <a:p>
            <a:pPr indent="0" lvl="0" marL="0" rtl="0" algn="l">
              <a:lnSpc>
                <a:spcPct val="115000"/>
              </a:lnSpc>
              <a:spcBef>
                <a:spcPts val="0"/>
              </a:spcBef>
              <a:spcAft>
                <a:spcPts val="0"/>
              </a:spcAft>
              <a:buNone/>
            </a:pPr>
            <a:r>
              <a:t/>
            </a:r>
            <a:endParaRPr b="1" sz="1100">
              <a:solidFill>
                <a:schemeClr val="dk1"/>
              </a:solidFill>
              <a:latin typeface="Rubik"/>
              <a:ea typeface="Rubik"/>
              <a:cs typeface="Rubik"/>
              <a:sym typeface="Rubik"/>
            </a:endParaRPr>
          </a:p>
          <a:p>
            <a:pPr indent="0" lvl="0" marL="0" rtl="0" algn="l">
              <a:lnSpc>
                <a:spcPct val="115000"/>
              </a:lnSpc>
              <a:spcBef>
                <a:spcPts val="0"/>
              </a:spcBef>
              <a:spcAft>
                <a:spcPts val="0"/>
              </a:spcAft>
              <a:buNone/>
            </a:pPr>
            <a:r>
              <a:t/>
            </a:r>
            <a:endParaRPr b="1" sz="1100">
              <a:solidFill>
                <a:schemeClr val="dk1"/>
              </a:solidFill>
              <a:latin typeface="Rubik"/>
              <a:ea typeface="Rubik"/>
              <a:cs typeface="Rubik"/>
              <a:sym typeface="Rubik"/>
            </a:endParaRPr>
          </a:p>
          <a:p>
            <a:pPr indent="0" lvl="0" marL="0" rtl="0" algn="l">
              <a:lnSpc>
                <a:spcPct val="115000"/>
              </a:lnSpc>
              <a:spcBef>
                <a:spcPts val="0"/>
              </a:spcBef>
              <a:spcAft>
                <a:spcPts val="0"/>
              </a:spcAft>
              <a:buNone/>
            </a:pPr>
            <a:r>
              <a:t/>
            </a:r>
            <a:endParaRPr b="1" sz="1100">
              <a:solidFill>
                <a:schemeClr val="dk1"/>
              </a:solidFill>
              <a:latin typeface="Rubik"/>
              <a:ea typeface="Rubik"/>
              <a:cs typeface="Rubik"/>
              <a:sym typeface="Rubik"/>
            </a:endParaRPr>
          </a:p>
          <a:p>
            <a:pPr indent="0" lvl="0" marL="0" rtl="0" algn="l">
              <a:lnSpc>
                <a:spcPct val="115000"/>
              </a:lnSpc>
              <a:spcBef>
                <a:spcPts val="0"/>
              </a:spcBef>
              <a:spcAft>
                <a:spcPts val="0"/>
              </a:spcAft>
              <a:buNone/>
            </a:pPr>
            <a:r>
              <a:t/>
            </a:r>
            <a:endParaRPr b="1" sz="1100">
              <a:solidFill>
                <a:schemeClr val="dk1"/>
              </a:solidFill>
              <a:latin typeface="Rubik"/>
              <a:ea typeface="Rubik"/>
              <a:cs typeface="Rubik"/>
              <a:sym typeface="Rubik"/>
            </a:endParaRPr>
          </a:p>
          <a:p>
            <a:pPr indent="0" lvl="0" marL="0" rtl="0" algn="l">
              <a:lnSpc>
                <a:spcPct val="115000"/>
              </a:lnSpc>
              <a:spcBef>
                <a:spcPts val="0"/>
              </a:spcBef>
              <a:spcAft>
                <a:spcPts val="0"/>
              </a:spcAft>
              <a:buNone/>
            </a:pPr>
            <a:r>
              <a:t/>
            </a:r>
            <a:endParaRPr b="1" sz="1100">
              <a:solidFill>
                <a:schemeClr val="dk1"/>
              </a:solidFill>
              <a:latin typeface="Rubik"/>
              <a:ea typeface="Rubik"/>
              <a:cs typeface="Rubik"/>
              <a:sym typeface="Rubik"/>
            </a:endParaRPr>
          </a:p>
          <a:p>
            <a:pPr indent="0" lvl="0" marL="0" rtl="0" algn="l">
              <a:lnSpc>
                <a:spcPct val="115000"/>
              </a:lnSpc>
              <a:spcBef>
                <a:spcPts val="0"/>
              </a:spcBef>
              <a:spcAft>
                <a:spcPts val="0"/>
              </a:spcAft>
              <a:buNone/>
            </a:pPr>
            <a:r>
              <a:t/>
            </a:r>
            <a:endParaRPr b="1" sz="1100">
              <a:solidFill>
                <a:schemeClr val="dk1"/>
              </a:solidFill>
              <a:latin typeface="Rubik"/>
              <a:ea typeface="Rubik"/>
              <a:cs typeface="Rubik"/>
              <a:sym typeface="Rubik"/>
            </a:endParaRPr>
          </a:p>
          <a:p>
            <a:pPr indent="0" lvl="0" marL="0" rtl="0" algn="l">
              <a:lnSpc>
                <a:spcPct val="115000"/>
              </a:lnSpc>
              <a:spcBef>
                <a:spcPts val="0"/>
              </a:spcBef>
              <a:spcAft>
                <a:spcPts val="0"/>
              </a:spcAft>
              <a:buNone/>
            </a:pPr>
            <a:r>
              <a:t/>
            </a:r>
            <a:endParaRPr b="1" sz="1100">
              <a:solidFill>
                <a:schemeClr val="dk1"/>
              </a:solidFill>
              <a:latin typeface="Rubik"/>
              <a:ea typeface="Rubik"/>
              <a:cs typeface="Rubik"/>
              <a:sym typeface="Rubik"/>
            </a:endParaRPr>
          </a:p>
          <a:p>
            <a:pPr indent="-298450" lvl="0" marL="457200" rtl="0" algn="l">
              <a:lnSpc>
                <a:spcPct val="115000"/>
              </a:lnSpc>
              <a:spcBef>
                <a:spcPts val="0"/>
              </a:spcBef>
              <a:spcAft>
                <a:spcPts val="0"/>
              </a:spcAft>
              <a:buClr>
                <a:schemeClr val="dk1"/>
              </a:buClr>
              <a:buSzPts val="1100"/>
              <a:buFont typeface="Rubik"/>
              <a:buAutoNum type="arabicPeriod"/>
            </a:pPr>
            <a:r>
              <a:rPr lang="en" sz="1100">
                <a:solidFill>
                  <a:schemeClr val="dk1"/>
                </a:solidFill>
                <a:latin typeface="Rubik"/>
                <a:ea typeface="Rubik"/>
                <a:cs typeface="Rubik"/>
                <a:sym typeface="Rubik"/>
              </a:rPr>
              <a:t>Scroll down to </a:t>
            </a:r>
            <a:r>
              <a:rPr b="1" lang="en" sz="1100">
                <a:solidFill>
                  <a:schemeClr val="dk1"/>
                </a:solidFill>
                <a:latin typeface="Rubik"/>
                <a:ea typeface="Rubik"/>
                <a:cs typeface="Rubik"/>
                <a:sym typeface="Rubik"/>
              </a:rPr>
              <a:t>find the Type property</a:t>
            </a:r>
            <a:r>
              <a:rPr lang="en" sz="1100">
                <a:solidFill>
                  <a:schemeClr val="dk1"/>
                </a:solidFill>
                <a:latin typeface="Rubik"/>
                <a:ea typeface="Rubik"/>
                <a:cs typeface="Rubik"/>
                <a:sym typeface="Rubik"/>
              </a:rPr>
              <a:t> near the bottom of the Properties. </a:t>
            </a:r>
            <a:endParaRPr b="1" sz="1100">
              <a:solidFill>
                <a:schemeClr val="dk1"/>
              </a:solidFill>
              <a:latin typeface="Rubik"/>
              <a:ea typeface="Rubik"/>
              <a:cs typeface="Rubik"/>
              <a:sym typeface="Rubik"/>
            </a:endParaRPr>
          </a:p>
        </p:txBody>
      </p:sp>
      <p:pic>
        <p:nvPicPr>
          <p:cNvPr id="321" name="Google Shape;321;p46"/>
          <p:cNvPicPr preferRelativeResize="0"/>
          <p:nvPr/>
        </p:nvPicPr>
        <p:blipFill>
          <a:blip r:embed="rId4">
            <a:alphaModFix/>
          </a:blip>
          <a:stretch>
            <a:fillRect/>
          </a:stretch>
        </p:blipFill>
        <p:spPr>
          <a:xfrm>
            <a:off x="4277100" y="422463"/>
            <a:ext cx="3473225" cy="2421913"/>
          </a:xfrm>
          <a:prstGeom prst="rect">
            <a:avLst/>
          </a:prstGeom>
          <a:noFill/>
          <a:ln>
            <a:noFill/>
          </a:ln>
        </p:spPr>
      </p:pic>
      <p:pic>
        <p:nvPicPr>
          <p:cNvPr id="322" name="Google Shape;322;p46"/>
          <p:cNvPicPr preferRelativeResize="0"/>
          <p:nvPr/>
        </p:nvPicPr>
        <p:blipFill rotWithShape="1">
          <a:blip r:embed="rId5">
            <a:alphaModFix/>
          </a:blip>
          <a:srcRect b="0" l="3558" r="0" t="3753"/>
          <a:stretch/>
        </p:blipFill>
        <p:spPr>
          <a:xfrm>
            <a:off x="5103025" y="2359700"/>
            <a:ext cx="3349550" cy="2331100"/>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6" name="Shape 326"/>
        <p:cNvGrpSpPr/>
        <p:nvPr/>
      </p:nvGrpSpPr>
      <p:grpSpPr>
        <a:xfrm>
          <a:off x="0" y="0"/>
          <a:ext cx="0" cy="0"/>
          <a:chOff x="0" y="0"/>
          <a:chExt cx="0" cy="0"/>
        </a:xfrm>
      </p:grpSpPr>
      <p:sp>
        <p:nvSpPr>
          <p:cNvPr id="327" name="Google Shape;327;p47"/>
          <p:cNvSpPr txBox="1"/>
          <p:nvPr>
            <p:ph type="title"/>
          </p:nvPr>
        </p:nvSpPr>
        <p:spPr>
          <a:xfrm>
            <a:off x="147625" y="1433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1100"/>
              <a:buNone/>
            </a:pPr>
            <a:r>
              <a:rPr b="1" lang="en" sz="2520">
                <a:solidFill>
                  <a:srgbClr val="37B558"/>
                </a:solidFill>
                <a:latin typeface="Bitter"/>
                <a:ea typeface="Bitter"/>
                <a:cs typeface="Bitter"/>
                <a:sym typeface="Bitter"/>
              </a:rPr>
              <a:t>What Chart Is Best for Your Project? </a:t>
            </a:r>
            <a:endParaRPr b="1" sz="2520">
              <a:solidFill>
                <a:srgbClr val="37B558"/>
              </a:solidFill>
              <a:latin typeface="Bitter"/>
              <a:ea typeface="Bitter"/>
              <a:cs typeface="Bitter"/>
              <a:sym typeface="Bitter"/>
            </a:endParaRPr>
          </a:p>
        </p:txBody>
      </p:sp>
      <p:pic>
        <p:nvPicPr>
          <p:cNvPr id="328" name="Google Shape;328;p47"/>
          <p:cNvPicPr preferRelativeResize="0"/>
          <p:nvPr/>
        </p:nvPicPr>
        <p:blipFill rotWithShape="1">
          <a:blip r:embed="rId3">
            <a:alphaModFix/>
          </a:blip>
          <a:srcRect b="0" l="0" r="0" t="0"/>
          <a:stretch/>
        </p:blipFill>
        <p:spPr>
          <a:xfrm>
            <a:off x="147614" y="4879835"/>
            <a:ext cx="191630" cy="196792"/>
          </a:xfrm>
          <a:prstGeom prst="rect">
            <a:avLst/>
          </a:prstGeom>
          <a:noFill/>
          <a:ln>
            <a:noFill/>
          </a:ln>
        </p:spPr>
      </p:pic>
      <p:sp>
        <p:nvSpPr>
          <p:cNvPr id="329" name="Google Shape;329;p47"/>
          <p:cNvSpPr txBox="1"/>
          <p:nvPr>
            <p:ph idx="12" type="sldNum"/>
          </p:nvPr>
        </p:nvSpPr>
        <p:spPr>
          <a:xfrm>
            <a:off x="6672372" y="4578638"/>
            <a:ext cx="23583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330" name="Google Shape;330;p47"/>
          <p:cNvPicPr preferRelativeResize="0"/>
          <p:nvPr/>
        </p:nvPicPr>
        <p:blipFill>
          <a:blip r:embed="rId4">
            <a:alphaModFix/>
          </a:blip>
          <a:stretch>
            <a:fillRect/>
          </a:stretch>
        </p:blipFill>
        <p:spPr>
          <a:xfrm>
            <a:off x="1337620" y="757125"/>
            <a:ext cx="5615128" cy="4122700"/>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4" name="Shape 334"/>
        <p:cNvGrpSpPr/>
        <p:nvPr/>
      </p:nvGrpSpPr>
      <p:grpSpPr>
        <a:xfrm>
          <a:off x="0" y="0"/>
          <a:ext cx="0" cy="0"/>
          <a:chOff x="0" y="0"/>
          <a:chExt cx="0" cy="0"/>
        </a:xfrm>
      </p:grpSpPr>
      <p:pic>
        <p:nvPicPr>
          <p:cNvPr id="335" name="Google Shape;335;p48"/>
          <p:cNvPicPr preferRelativeResize="0"/>
          <p:nvPr/>
        </p:nvPicPr>
        <p:blipFill rotWithShape="1">
          <a:blip r:embed="rId3">
            <a:alphaModFix/>
          </a:blip>
          <a:srcRect b="0" l="0" r="0" t="0"/>
          <a:stretch/>
        </p:blipFill>
        <p:spPr>
          <a:xfrm>
            <a:off x="147614" y="4879835"/>
            <a:ext cx="191630" cy="196792"/>
          </a:xfrm>
          <a:prstGeom prst="rect">
            <a:avLst/>
          </a:prstGeom>
          <a:noFill/>
          <a:ln>
            <a:noFill/>
          </a:ln>
        </p:spPr>
      </p:pic>
      <p:sp>
        <p:nvSpPr>
          <p:cNvPr id="336" name="Google Shape;336;p48"/>
          <p:cNvSpPr txBox="1"/>
          <p:nvPr>
            <p:ph idx="12" type="sldNum"/>
          </p:nvPr>
        </p:nvSpPr>
        <p:spPr>
          <a:xfrm>
            <a:off x="6672372" y="4578638"/>
            <a:ext cx="23583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337" name="Google Shape;337;p48"/>
          <p:cNvSpPr txBox="1"/>
          <p:nvPr>
            <p:ph type="title"/>
          </p:nvPr>
        </p:nvSpPr>
        <p:spPr>
          <a:xfrm>
            <a:off x="225225" y="41847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1100"/>
              <a:buNone/>
            </a:pPr>
            <a:r>
              <a:rPr b="1" lang="en" sz="3020">
                <a:solidFill>
                  <a:srgbClr val="37B558"/>
                </a:solidFill>
                <a:latin typeface="Bitter"/>
                <a:ea typeface="Bitter"/>
                <a:cs typeface="Bitter"/>
                <a:sym typeface="Bitter"/>
              </a:rPr>
              <a:t>What kind of graph does the Microbit create? </a:t>
            </a:r>
            <a:endParaRPr b="1" sz="3020">
              <a:solidFill>
                <a:srgbClr val="37B558"/>
              </a:solidFill>
              <a:latin typeface="Bitter"/>
              <a:ea typeface="Bitter"/>
              <a:cs typeface="Bitter"/>
              <a:sym typeface="Bitter"/>
            </a:endParaRPr>
          </a:p>
        </p:txBody>
      </p:sp>
      <p:sp>
        <p:nvSpPr>
          <p:cNvPr id="338" name="Google Shape;338;p48"/>
          <p:cNvSpPr txBox="1"/>
          <p:nvPr/>
        </p:nvSpPr>
        <p:spPr>
          <a:xfrm>
            <a:off x="626825" y="1160575"/>
            <a:ext cx="3764700" cy="3070800"/>
          </a:xfrm>
          <a:prstGeom prst="rect">
            <a:avLst/>
          </a:prstGeom>
          <a:noFill/>
          <a:ln>
            <a:noFill/>
          </a:ln>
        </p:spPr>
        <p:txBody>
          <a:bodyPr anchorCtr="0" anchor="t" bIns="91425" lIns="91425" spcFirstLastPara="1" rIns="91425" wrap="square" tIns="91425">
            <a:spAutoFit/>
          </a:bodyPr>
          <a:lstStyle/>
          <a:p>
            <a:pPr indent="-323850" lvl="0" marL="285750" rtl="0" algn="l">
              <a:lnSpc>
                <a:spcPct val="115000"/>
              </a:lnSpc>
              <a:spcBef>
                <a:spcPts val="0"/>
              </a:spcBef>
              <a:spcAft>
                <a:spcPts val="0"/>
              </a:spcAft>
              <a:buClr>
                <a:schemeClr val="dk1"/>
              </a:buClr>
              <a:buSzPts val="1500"/>
              <a:buFont typeface="Rubik"/>
              <a:buChar char="●"/>
            </a:pPr>
            <a:r>
              <a:rPr b="1" lang="en" sz="1500">
                <a:solidFill>
                  <a:schemeClr val="dk1"/>
                </a:solidFill>
                <a:latin typeface="Rubik"/>
                <a:ea typeface="Rubik"/>
                <a:cs typeface="Rubik"/>
                <a:sym typeface="Rubik"/>
              </a:rPr>
              <a:t>Microbit sensor always creates the same kind of chart. </a:t>
            </a:r>
            <a:endParaRPr b="1" sz="1500">
              <a:solidFill>
                <a:schemeClr val="dk1"/>
              </a:solidFill>
              <a:latin typeface="Rubik"/>
              <a:ea typeface="Rubik"/>
              <a:cs typeface="Rubik"/>
              <a:sym typeface="Rubik"/>
            </a:endParaRPr>
          </a:p>
          <a:p>
            <a:pPr indent="-323850" lvl="1" marL="685800" rtl="0" algn="l">
              <a:lnSpc>
                <a:spcPct val="115000"/>
              </a:lnSpc>
              <a:spcBef>
                <a:spcPts val="0"/>
              </a:spcBef>
              <a:spcAft>
                <a:spcPts val="0"/>
              </a:spcAft>
              <a:buClr>
                <a:schemeClr val="dk1"/>
              </a:buClr>
              <a:buSzPts val="1500"/>
              <a:buFont typeface="Rubik"/>
              <a:buChar char="○"/>
            </a:pPr>
            <a:r>
              <a:rPr lang="en" sz="1500">
                <a:solidFill>
                  <a:schemeClr val="dk1"/>
                </a:solidFill>
                <a:latin typeface="Rubik"/>
                <a:ea typeface="Rubik"/>
                <a:cs typeface="Rubik"/>
                <a:sym typeface="Rubik"/>
              </a:rPr>
              <a:t>What kind of chart from the types that we studied?</a:t>
            </a:r>
            <a:endParaRPr sz="1500">
              <a:solidFill>
                <a:schemeClr val="dk1"/>
              </a:solidFill>
              <a:latin typeface="Rubik"/>
              <a:ea typeface="Rubik"/>
              <a:cs typeface="Rubik"/>
              <a:sym typeface="Rubik"/>
            </a:endParaRPr>
          </a:p>
          <a:p>
            <a:pPr indent="-323850" lvl="1" marL="685800" rtl="0" algn="l">
              <a:lnSpc>
                <a:spcPct val="115000"/>
              </a:lnSpc>
              <a:spcBef>
                <a:spcPts val="0"/>
              </a:spcBef>
              <a:spcAft>
                <a:spcPts val="0"/>
              </a:spcAft>
              <a:buClr>
                <a:schemeClr val="dk1"/>
              </a:buClr>
              <a:buSzPts val="1500"/>
              <a:buFont typeface="Rubik"/>
              <a:buChar char="○"/>
            </a:pPr>
            <a:r>
              <a:rPr lang="en" sz="1500">
                <a:solidFill>
                  <a:schemeClr val="dk1"/>
                </a:solidFill>
                <a:latin typeface="Rubik"/>
                <a:ea typeface="Rubik"/>
                <a:cs typeface="Rubik"/>
                <a:sym typeface="Rubik"/>
              </a:rPr>
              <a:t>Which is the x-axis on the graph to the right? The line going up and down, or side to side?  </a:t>
            </a:r>
            <a:endParaRPr sz="1500">
              <a:solidFill>
                <a:schemeClr val="dk1"/>
              </a:solidFill>
              <a:latin typeface="Rubik"/>
              <a:ea typeface="Rubik"/>
              <a:cs typeface="Rubik"/>
              <a:sym typeface="Rubik"/>
            </a:endParaRPr>
          </a:p>
          <a:p>
            <a:pPr indent="-323850" lvl="0" marL="285750" rtl="0" algn="l">
              <a:lnSpc>
                <a:spcPct val="115000"/>
              </a:lnSpc>
              <a:spcBef>
                <a:spcPts val="0"/>
              </a:spcBef>
              <a:spcAft>
                <a:spcPts val="0"/>
              </a:spcAft>
              <a:buClr>
                <a:schemeClr val="dk1"/>
              </a:buClr>
              <a:buSzPts val="1500"/>
              <a:buFont typeface="Rubik"/>
              <a:buChar char="●"/>
            </a:pPr>
            <a:r>
              <a:rPr b="1" lang="en" sz="1500">
                <a:solidFill>
                  <a:schemeClr val="dk1"/>
                </a:solidFill>
                <a:latin typeface="Rubik"/>
                <a:ea typeface="Rubik"/>
                <a:cs typeface="Rubik"/>
                <a:sym typeface="Rubik"/>
              </a:rPr>
              <a:t>The x-axis of a chart showing the Microbit Data always measures the same quantity. </a:t>
            </a:r>
            <a:endParaRPr sz="1500">
              <a:solidFill>
                <a:schemeClr val="dk1"/>
              </a:solidFill>
              <a:latin typeface="Rubik"/>
              <a:ea typeface="Rubik"/>
              <a:cs typeface="Rubik"/>
              <a:sym typeface="Rubik"/>
            </a:endParaRPr>
          </a:p>
          <a:p>
            <a:pPr indent="-323850" lvl="1" marL="685800" rtl="0" algn="l">
              <a:lnSpc>
                <a:spcPct val="115000"/>
              </a:lnSpc>
              <a:spcBef>
                <a:spcPts val="0"/>
              </a:spcBef>
              <a:spcAft>
                <a:spcPts val="0"/>
              </a:spcAft>
              <a:buClr>
                <a:schemeClr val="dk1"/>
              </a:buClr>
              <a:buSzPts val="1500"/>
              <a:buFont typeface="Rubik"/>
              <a:buChar char="○"/>
            </a:pPr>
            <a:r>
              <a:rPr lang="en" sz="1500">
                <a:solidFill>
                  <a:schemeClr val="dk1"/>
                </a:solidFill>
                <a:latin typeface="Rubik"/>
                <a:ea typeface="Rubik"/>
                <a:cs typeface="Rubik"/>
                <a:sym typeface="Rubik"/>
              </a:rPr>
              <a:t>What does the x-axis measure? </a:t>
            </a:r>
            <a:endParaRPr sz="1500">
              <a:solidFill>
                <a:schemeClr val="dk1"/>
              </a:solidFill>
              <a:latin typeface="Rubik"/>
              <a:ea typeface="Rubik"/>
              <a:cs typeface="Rubik"/>
              <a:sym typeface="Rubik"/>
            </a:endParaRPr>
          </a:p>
        </p:txBody>
      </p:sp>
      <p:sp>
        <p:nvSpPr>
          <p:cNvPr id="339" name="Google Shape;339;p48"/>
          <p:cNvSpPr txBox="1"/>
          <p:nvPr>
            <p:ph type="title"/>
          </p:nvPr>
        </p:nvSpPr>
        <p:spPr>
          <a:xfrm>
            <a:off x="709225" y="457865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1100"/>
              <a:buNone/>
            </a:pPr>
            <a:r>
              <a:rPr b="1" lang="en" sz="1520">
                <a:solidFill>
                  <a:srgbClr val="37B558"/>
                </a:solidFill>
                <a:latin typeface="Bitter"/>
                <a:ea typeface="Bitter"/>
                <a:cs typeface="Bitter"/>
                <a:sym typeface="Bitter"/>
              </a:rPr>
              <a:t>Continued on next page . . .</a:t>
            </a:r>
            <a:endParaRPr b="1" sz="1520">
              <a:solidFill>
                <a:srgbClr val="37B558"/>
              </a:solidFill>
              <a:latin typeface="Bitter"/>
              <a:ea typeface="Bitter"/>
              <a:cs typeface="Bitter"/>
              <a:sym typeface="Bitter"/>
            </a:endParaRPr>
          </a:p>
        </p:txBody>
      </p:sp>
      <p:pic>
        <p:nvPicPr>
          <p:cNvPr id="340" name="Google Shape;340;p48"/>
          <p:cNvPicPr preferRelativeResize="0"/>
          <p:nvPr/>
        </p:nvPicPr>
        <p:blipFill>
          <a:blip r:embed="rId4">
            <a:alphaModFix/>
          </a:blip>
          <a:stretch>
            <a:fillRect/>
          </a:stretch>
        </p:blipFill>
        <p:spPr>
          <a:xfrm>
            <a:off x="4391525" y="1446138"/>
            <a:ext cx="4447675" cy="2499681"/>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4" name="Shape 344"/>
        <p:cNvGrpSpPr/>
        <p:nvPr/>
      </p:nvGrpSpPr>
      <p:grpSpPr>
        <a:xfrm>
          <a:off x="0" y="0"/>
          <a:ext cx="0" cy="0"/>
          <a:chOff x="0" y="0"/>
          <a:chExt cx="0" cy="0"/>
        </a:xfrm>
      </p:grpSpPr>
      <p:pic>
        <p:nvPicPr>
          <p:cNvPr id="345" name="Google Shape;345;p49"/>
          <p:cNvPicPr preferRelativeResize="0"/>
          <p:nvPr/>
        </p:nvPicPr>
        <p:blipFill rotWithShape="1">
          <a:blip r:embed="rId3">
            <a:alphaModFix/>
          </a:blip>
          <a:srcRect b="0" l="0" r="0" t="0"/>
          <a:stretch/>
        </p:blipFill>
        <p:spPr>
          <a:xfrm>
            <a:off x="147614" y="4879835"/>
            <a:ext cx="191630" cy="196792"/>
          </a:xfrm>
          <a:prstGeom prst="rect">
            <a:avLst/>
          </a:prstGeom>
          <a:noFill/>
          <a:ln>
            <a:noFill/>
          </a:ln>
        </p:spPr>
      </p:pic>
      <p:sp>
        <p:nvSpPr>
          <p:cNvPr id="346" name="Google Shape;346;p49"/>
          <p:cNvSpPr txBox="1"/>
          <p:nvPr>
            <p:ph idx="12" type="sldNum"/>
          </p:nvPr>
        </p:nvSpPr>
        <p:spPr>
          <a:xfrm>
            <a:off x="6672372" y="4578638"/>
            <a:ext cx="23583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347" name="Google Shape;347;p49"/>
          <p:cNvSpPr txBox="1"/>
          <p:nvPr>
            <p:ph type="title"/>
          </p:nvPr>
        </p:nvSpPr>
        <p:spPr>
          <a:xfrm>
            <a:off x="225225" y="41847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1100"/>
              <a:buNone/>
            </a:pPr>
            <a:r>
              <a:rPr b="1" lang="en" sz="3020">
                <a:solidFill>
                  <a:srgbClr val="37B558"/>
                </a:solidFill>
                <a:latin typeface="Bitter"/>
                <a:ea typeface="Bitter"/>
                <a:cs typeface="Bitter"/>
                <a:sym typeface="Bitter"/>
              </a:rPr>
              <a:t>What is </a:t>
            </a:r>
            <a:r>
              <a:rPr b="1" i="1" lang="en" sz="3020">
                <a:solidFill>
                  <a:srgbClr val="37B558"/>
                </a:solidFill>
                <a:latin typeface="Bitter"/>
                <a:ea typeface="Bitter"/>
                <a:cs typeface="Bitter"/>
                <a:sym typeface="Bitter"/>
              </a:rPr>
              <a:t>time series</a:t>
            </a:r>
            <a:r>
              <a:rPr b="1" lang="en" sz="3020">
                <a:solidFill>
                  <a:srgbClr val="37B558"/>
                </a:solidFill>
                <a:latin typeface="Bitter"/>
                <a:ea typeface="Bitter"/>
                <a:cs typeface="Bitter"/>
                <a:sym typeface="Bitter"/>
              </a:rPr>
              <a:t> data? (Continued)</a:t>
            </a:r>
            <a:endParaRPr b="1" sz="3020">
              <a:solidFill>
                <a:srgbClr val="37B558"/>
              </a:solidFill>
              <a:latin typeface="Bitter"/>
              <a:ea typeface="Bitter"/>
              <a:cs typeface="Bitter"/>
              <a:sym typeface="Bitter"/>
            </a:endParaRPr>
          </a:p>
        </p:txBody>
      </p:sp>
      <p:sp>
        <p:nvSpPr>
          <p:cNvPr id="348" name="Google Shape;348;p49"/>
          <p:cNvSpPr txBox="1"/>
          <p:nvPr/>
        </p:nvSpPr>
        <p:spPr>
          <a:xfrm>
            <a:off x="626825" y="1160575"/>
            <a:ext cx="3764700" cy="2805300"/>
          </a:xfrm>
          <a:prstGeom prst="rect">
            <a:avLst/>
          </a:prstGeom>
          <a:noFill/>
          <a:ln>
            <a:noFill/>
          </a:ln>
        </p:spPr>
        <p:txBody>
          <a:bodyPr anchorCtr="0" anchor="t" bIns="91425" lIns="91425" spcFirstLastPara="1" rIns="91425" wrap="square" tIns="91425">
            <a:spAutoFit/>
          </a:bodyPr>
          <a:lstStyle/>
          <a:p>
            <a:pPr indent="-323850" lvl="0" marL="285750" rtl="0" algn="l">
              <a:lnSpc>
                <a:spcPct val="115000"/>
              </a:lnSpc>
              <a:spcBef>
                <a:spcPts val="0"/>
              </a:spcBef>
              <a:spcAft>
                <a:spcPts val="0"/>
              </a:spcAft>
              <a:buClr>
                <a:schemeClr val="dk1"/>
              </a:buClr>
              <a:buSzPts val="1500"/>
              <a:buFont typeface="Rubik"/>
              <a:buChar char="●"/>
            </a:pPr>
            <a:r>
              <a:rPr b="1" lang="en" sz="1500">
                <a:solidFill>
                  <a:schemeClr val="dk1"/>
                </a:solidFill>
                <a:latin typeface="Rubik"/>
                <a:ea typeface="Rubik"/>
                <a:cs typeface="Rubik"/>
                <a:sym typeface="Rubik"/>
              </a:rPr>
              <a:t>The x-axis, or horizontal axis of the graph, always measures time.</a:t>
            </a:r>
            <a:endParaRPr b="1" sz="1500">
              <a:solidFill>
                <a:schemeClr val="dk1"/>
              </a:solidFill>
              <a:latin typeface="Rubik"/>
              <a:ea typeface="Rubik"/>
              <a:cs typeface="Rubik"/>
              <a:sym typeface="Rubik"/>
            </a:endParaRPr>
          </a:p>
          <a:p>
            <a:pPr indent="-323850" lvl="1" marL="685800" rtl="0" algn="l">
              <a:lnSpc>
                <a:spcPct val="115000"/>
              </a:lnSpc>
              <a:spcBef>
                <a:spcPts val="0"/>
              </a:spcBef>
              <a:spcAft>
                <a:spcPts val="0"/>
              </a:spcAft>
              <a:buClr>
                <a:schemeClr val="dk1"/>
              </a:buClr>
              <a:buSzPts val="1500"/>
              <a:buFont typeface="Rubik"/>
              <a:buChar char="○"/>
            </a:pPr>
            <a:r>
              <a:rPr lang="en" sz="1500">
                <a:solidFill>
                  <a:schemeClr val="dk1"/>
                </a:solidFill>
                <a:latin typeface="Rubik"/>
                <a:ea typeface="Rubik"/>
                <a:cs typeface="Rubik"/>
                <a:sym typeface="Rubik"/>
              </a:rPr>
              <a:t>Microbit sensor creates </a:t>
            </a:r>
            <a:r>
              <a:rPr b="1" lang="en" sz="1500">
                <a:solidFill>
                  <a:schemeClr val="dk1"/>
                </a:solidFill>
                <a:latin typeface="Rubik"/>
                <a:ea typeface="Rubik"/>
                <a:cs typeface="Rubik"/>
                <a:sym typeface="Rubik"/>
              </a:rPr>
              <a:t>time-series data.</a:t>
            </a:r>
            <a:endParaRPr b="1" sz="1500">
              <a:solidFill>
                <a:schemeClr val="dk1"/>
              </a:solidFill>
              <a:latin typeface="Rubik"/>
              <a:ea typeface="Rubik"/>
              <a:cs typeface="Rubik"/>
              <a:sym typeface="Rubik"/>
            </a:endParaRPr>
          </a:p>
          <a:p>
            <a:pPr indent="-323850" lvl="1" marL="685800" rtl="0" algn="l">
              <a:lnSpc>
                <a:spcPct val="115000"/>
              </a:lnSpc>
              <a:spcBef>
                <a:spcPts val="0"/>
              </a:spcBef>
              <a:spcAft>
                <a:spcPts val="0"/>
              </a:spcAft>
              <a:buClr>
                <a:schemeClr val="dk1"/>
              </a:buClr>
              <a:buSzPts val="1500"/>
              <a:buFont typeface="Rubik"/>
              <a:buChar char="○"/>
            </a:pPr>
            <a:r>
              <a:rPr lang="en" sz="1500">
                <a:solidFill>
                  <a:schemeClr val="dk1"/>
                </a:solidFill>
                <a:latin typeface="Rubik"/>
                <a:ea typeface="Rubik"/>
                <a:cs typeface="Rubik"/>
                <a:sym typeface="Rubik"/>
              </a:rPr>
              <a:t>A time series is a sequence of values collected over regular time intervals. </a:t>
            </a:r>
            <a:endParaRPr sz="1500">
              <a:solidFill>
                <a:schemeClr val="dk1"/>
              </a:solidFill>
              <a:latin typeface="Rubik"/>
              <a:ea typeface="Rubik"/>
              <a:cs typeface="Rubik"/>
              <a:sym typeface="Rubik"/>
            </a:endParaRPr>
          </a:p>
          <a:p>
            <a:pPr indent="0" lvl="0" marL="1371600" rtl="0" algn="l">
              <a:lnSpc>
                <a:spcPct val="115000"/>
              </a:lnSpc>
              <a:spcBef>
                <a:spcPts val="0"/>
              </a:spcBef>
              <a:spcAft>
                <a:spcPts val="0"/>
              </a:spcAft>
              <a:buNone/>
            </a:pPr>
            <a:r>
              <a:t/>
            </a:r>
            <a:endParaRPr b="1" sz="1500">
              <a:solidFill>
                <a:schemeClr val="dk1"/>
              </a:solidFill>
              <a:latin typeface="Rubik"/>
              <a:ea typeface="Rubik"/>
              <a:cs typeface="Rubik"/>
              <a:sym typeface="Rubik"/>
            </a:endParaRPr>
          </a:p>
          <a:p>
            <a:pPr indent="0" lvl="0" marL="914400" rtl="0" algn="l">
              <a:lnSpc>
                <a:spcPct val="115000"/>
              </a:lnSpc>
              <a:spcBef>
                <a:spcPts val="0"/>
              </a:spcBef>
              <a:spcAft>
                <a:spcPts val="0"/>
              </a:spcAft>
              <a:buNone/>
            </a:pPr>
            <a:r>
              <a:t/>
            </a:r>
            <a:endParaRPr b="1" sz="1500">
              <a:solidFill>
                <a:schemeClr val="dk1"/>
              </a:solidFill>
              <a:latin typeface="Rubik"/>
              <a:ea typeface="Rubik"/>
              <a:cs typeface="Rubik"/>
              <a:sym typeface="Rubik"/>
            </a:endParaRPr>
          </a:p>
          <a:p>
            <a:pPr indent="-323850" lvl="0" marL="285750" rtl="0" algn="l">
              <a:lnSpc>
                <a:spcPct val="115000"/>
              </a:lnSpc>
              <a:spcBef>
                <a:spcPts val="0"/>
              </a:spcBef>
              <a:spcAft>
                <a:spcPts val="0"/>
              </a:spcAft>
              <a:buClr>
                <a:schemeClr val="dk1"/>
              </a:buClr>
              <a:buSzPts val="1500"/>
              <a:buFont typeface="Rubik"/>
              <a:buChar char="●"/>
            </a:pPr>
            <a:r>
              <a:rPr b="1" lang="en" sz="1500">
                <a:solidFill>
                  <a:schemeClr val="dk1"/>
                </a:solidFill>
                <a:latin typeface="Rubik"/>
                <a:ea typeface="Rubik"/>
                <a:cs typeface="Rubik"/>
                <a:sym typeface="Rubik"/>
              </a:rPr>
              <a:t>What values does the y-axis show? </a:t>
            </a:r>
            <a:endParaRPr b="1" sz="1500">
              <a:solidFill>
                <a:schemeClr val="dk1"/>
              </a:solidFill>
              <a:latin typeface="Rubik"/>
              <a:ea typeface="Rubik"/>
              <a:cs typeface="Rubik"/>
              <a:sym typeface="Rubik"/>
            </a:endParaRPr>
          </a:p>
        </p:txBody>
      </p:sp>
      <p:pic>
        <p:nvPicPr>
          <p:cNvPr id="349" name="Google Shape;349;p49"/>
          <p:cNvPicPr preferRelativeResize="0"/>
          <p:nvPr/>
        </p:nvPicPr>
        <p:blipFill>
          <a:blip r:embed="rId4">
            <a:alphaModFix/>
          </a:blip>
          <a:stretch>
            <a:fillRect/>
          </a:stretch>
        </p:blipFill>
        <p:spPr>
          <a:xfrm>
            <a:off x="4663725" y="1160575"/>
            <a:ext cx="2581626" cy="1481676"/>
          </a:xfrm>
          <a:prstGeom prst="rect">
            <a:avLst/>
          </a:prstGeom>
          <a:noFill/>
          <a:ln>
            <a:noFill/>
          </a:ln>
        </p:spPr>
      </p:pic>
      <p:pic>
        <p:nvPicPr>
          <p:cNvPr id="350" name="Google Shape;350;p49"/>
          <p:cNvPicPr preferRelativeResize="0"/>
          <p:nvPr/>
        </p:nvPicPr>
        <p:blipFill>
          <a:blip r:embed="rId5">
            <a:alphaModFix/>
          </a:blip>
          <a:stretch>
            <a:fillRect/>
          </a:stretch>
        </p:blipFill>
        <p:spPr>
          <a:xfrm>
            <a:off x="4663725" y="3096975"/>
            <a:ext cx="2581635" cy="1481675"/>
          </a:xfrm>
          <a:prstGeom prst="rect">
            <a:avLst/>
          </a:prstGeom>
          <a:noFill/>
          <a:ln>
            <a:noFill/>
          </a:ln>
        </p:spPr>
      </p:pic>
      <p:sp>
        <p:nvSpPr>
          <p:cNvPr id="351" name="Google Shape;351;p49"/>
          <p:cNvSpPr txBox="1"/>
          <p:nvPr>
            <p:ph type="title"/>
          </p:nvPr>
        </p:nvSpPr>
        <p:spPr>
          <a:xfrm>
            <a:off x="709225" y="457865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1100"/>
              <a:buNone/>
            </a:pPr>
            <a:r>
              <a:rPr b="1" lang="en" sz="1520">
                <a:solidFill>
                  <a:srgbClr val="37B558"/>
                </a:solidFill>
                <a:latin typeface="Bitter"/>
                <a:ea typeface="Bitter"/>
                <a:cs typeface="Bitter"/>
                <a:sym typeface="Bitter"/>
              </a:rPr>
              <a:t>Continued on next page . . .</a:t>
            </a:r>
            <a:endParaRPr b="1" sz="1520">
              <a:solidFill>
                <a:srgbClr val="37B558"/>
              </a:solidFill>
              <a:latin typeface="Bitter"/>
              <a:ea typeface="Bitter"/>
              <a:cs typeface="Bitter"/>
              <a:sym typeface="Bitter"/>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5" name="Shape 355"/>
        <p:cNvGrpSpPr/>
        <p:nvPr/>
      </p:nvGrpSpPr>
      <p:grpSpPr>
        <a:xfrm>
          <a:off x="0" y="0"/>
          <a:ext cx="0" cy="0"/>
          <a:chOff x="0" y="0"/>
          <a:chExt cx="0" cy="0"/>
        </a:xfrm>
      </p:grpSpPr>
      <p:pic>
        <p:nvPicPr>
          <p:cNvPr id="356" name="Google Shape;356;p50"/>
          <p:cNvPicPr preferRelativeResize="0"/>
          <p:nvPr/>
        </p:nvPicPr>
        <p:blipFill rotWithShape="1">
          <a:blip r:embed="rId3">
            <a:alphaModFix/>
          </a:blip>
          <a:srcRect b="0" l="0" r="0" t="0"/>
          <a:stretch/>
        </p:blipFill>
        <p:spPr>
          <a:xfrm>
            <a:off x="147614" y="4879835"/>
            <a:ext cx="191630" cy="196792"/>
          </a:xfrm>
          <a:prstGeom prst="rect">
            <a:avLst/>
          </a:prstGeom>
          <a:noFill/>
          <a:ln>
            <a:noFill/>
          </a:ln>
        </p:spPr>
      </p:pic>
      <p:sp>
        <p:nvSpPr>
          <p:cNvPr id="357" name="Google Shape;357;p50"/>
          <p:cNvSpPr txBox="1"/>
          <p:nvPr>
            <p:ph idx="12" type="sldNum"/>
          </p:nvPr>
        </p:nvSpPr>
        <p:spPr>
          <a:xfrm>
            <a:off x="6672372" y="4578638"/>
            <a:ext cx="23583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358" name="Google Shape;358;p50"/>
          <p:cNvSpPr txBox="1"/>
          <p:nvPr>
            <p:ph type="title"/>
          </p:nvPr>
        </p:nvSpPr>
        <p:spPr>
          <a:xfrm>
            <a:off x="311700" y="34087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1100"/>
              <a:buNone/>
            </a:pPr>
            <a:r>
              <a:rPr b="1" lang="en" sz="3020">
                <a:solidFill>
                  <a:srgbClr val="37B558"/>
                </a:solidFill>
                <a:latin typeface="Bitter"/>
                <a:ea typeface="Bitter"/>
                <a:cs typeface="Bitter"/>
                <a:sym typeface="Bitter"/>
              </a:rPr>
              <a:t>What is </a:t>
            </a:r>
            <a:r>
              <a:rPr b="1" i="1" lang="en" sz="3020">
                <a:solidFill>
                  <a:srgbClr val="37B558"/>
                </a:solidFill>
                <a:latin typeface="Bitter"/>
                <a:ea typeface="Bitter"/>
                <a:cs typeface="Bitter"/>
                <a:sym typeface="Bitter"/>
              </a:rPr>
              <a:t>time series</a:t>
            </a:r>
            <a:r>
              <a:rPr b="1" lang="en" sz="3020">
                <a:solidFill>
                  <a:srgbClr val="37B558"/>
                </a:solidFill>
                <a:latin typeface="Bitter"/>
                <a:ea typeface="Bitter"/>
                <a:cs typeface="Bitter"/>
                <a:sym typeface="Bitter"/>
              </a:rPr>
              <a:t> data? (Continued)</a:t>
            </a:r>
            <a:endParaRPr b="1" sz="3020">
              <a:solidFill>
                <a:srgbClr val="37B558"/>
              </a:solidFill>
              <a:latin typeface="Bitter"/>
              <a:ea typeface="Bitter"/>
              <a:cs typeface="Bitter"/>
              <a:sym typeface="Bitter"/>
            </a:endParaRPr>
          </a:p>
          <a:p>
            <a:pPr indent="0" lvl="0" marL="0" rtl="0" algn="l">
              <a:spcBef>
                <a:spcPts val="0"/>
              </a:spcBef>
              <a:spcAft>
                <a:spcPts val="0"/>
              </a:spcAft>
              <a:buSzPts val="1100"/>
              <a:buNone/>
            </a:pPr>
            <a:r>
              <a:rPr b="1" lang="en" sz="3020">
                <a:solidFill>
                  <a:srgbClr val="37B558"/>
                </a:solidFill>
                <a:latin typeface="Bitter"/>
                <a:ea typeface="Bitter"/>
                <a:cs typeface="Bitter"/>
                <a:sym typeface="Bitter"/>
              </a:rPr>
              <a:t> </a:t>
            </a:r>
            <a:endParaRPr b="1" sz="3020">
              <a:solidFill>
                <a:srgbClr val="37B558"/>
              </a:solidFill>
              <a:latin typeface="Bitter"/>
              <a:ea typeface="Bitter"/>
              <a:cs typeface="Bitter"/>
              <a:sym typeface="Bitter"/>
            </a:endParaRPr>
          </a:p>
        </p:txBody>
      </p:sp>
      <p:sp>
        <p:nvSpPr>
          <p:cNvPr id="359" name="Google Shape;359;p50"/>
          <p:cNvSpPr txBox="1"/>
          <p:nvPr/>
        </p:nvSpPr>
        <p:spPr>
          <a:xfrm>
            <a:off x="397800" y="1160575"/>
            <a:ext cx="3993600" cy="3621900"/>
          </a:xfrm>
          <a:prstGeom prst="rect">
            <a:avLst/>
          </a:prstGeom>
          <a:noFill/>
          <a:ln>
            <a:noFill/>
          </a:ln>
        </p:spPr>
        <p:txBody>
          <a:bodyPr anchorCtr="0" anchor="t" bIns="91425" lIns="91425" spcFirstLastPara="1" rIns="91425" wrap="square" tIns="91425">
            <a:spAutoFit/>
          </a:bodyPr>
          <a:lstStyle/>
          <a:p>
            <a:pPr indent="-317500" lvl="0" marL="285750" rtl="0" algn="l">
              <a:lnSpc>
                <a:spcPct val="115000"/>
              </a:lnSpc>
              <a:spcBef>
                <a:spcPts val="0"/>
              </a:spcBef>
              <a:spcAft>
                <a:spcPts val="0"/>
              </a:spcAft>
              <a:buClr>
                <a:schemeClr val="dk1"/>
              </a:buClr>
              <a:buSzPts val="1400"/>
              <a:buFont typeface="Rubik"/>
              <a:buChar char="●"/>
            </a:pPr>
            <a:r>
              <a:rPr b="1" lang="en">
                <a:solidFill>
                  <a:schemeClr val="dk1"/>
                </a:solidFill>
                <a:latin typeface="Rubik"/>
                <a:ea typeface="Rubik"/>
                <a:cs typeface="Rubik"/>
                <a:sym typeface="Rubik"/>
              </a:rPr>
              <a:t>The y-axis will show various units measured by the sensor — temperature degrees, units of acceleration, or some other measure.</a:t>
            </a:r>
            <a:endParaRPr b="1">
              <a:solidFill>
                <a:schemeClr val="dk1"/>
              </a:solidFill>
              <a:latin typeface="Rubik"/>
              <a:ea typeface="Rubik"/>
              <a:cs typeface="Rubik"/>
              <a:sym typeface="Rubik"/>
            </a:endParaRPr>
          </a:p>
          <a:p>
            <a:pPr indent="-317500" lvl="0" marL="285750" rtl="0" algn="l">
              <a:lnSpc>
                <a:spcPct val="115000"/>
              </a:lnSpc>
              <a:spcBef>
                <a:spcPts val="0"/>
              </a:spcBef>
              <a:spcAft>
                <a:spcPts val="0"/>
              </a:spcAft>
              <a:buClr>
                <a:schemeClr val="dk1"/>
              </a:buClr>
              <a:buSzPts val="1400"/>
              <a:buFont typeface="Rubik"/>
              <a:buChar char="●"/>
            </a:pPr>
            <a:r>
              <a:rPr b="1" lang="en">
                <a:solidFill>
                  <a:schemeClr val="dk1"/>
                </a:solidFill>
                <a:latin typeface="Rubik"/>
                <a:ea typeface="Rubik"/>
                <a:cs typeface="Rubik"/>
                <a:sym typeface="Rubik"/>
              </a:rPr>
              <a:t>Microbit time series data will always make the most sense on line graphs.</a:t>
            </a:r>
            <a:endParaRPr b="1">
              <a:solidFill>
                <a:schemeClr val="dk1"/>
              </a:solidFill>
              <a:latin typeface="Rubik"/>
              <a:ea typeface="Rubik"/>
              <a:cs typeface="Rubik"/>
              <a:sym typeface="Rubik"/>
            </a:endParaRPr>
          </a:p>
          <a:p>
            <a:pPr indent="-317500" lvl="1" marL="685800" rtl="0" algn="l">
              <a:lnSpc>
                <a:spcPct val="115000"/>
              </a:lnSpc>
              <a:spcBef>
                <a:spcPts val="0"/>
              </a:spcBef>
              <a:spcAft>
                <a:spcPts val="0"/>
              </a:spcAft>
              <a:buClr>
                <a:schemeClr val="dk1"/>
              </a:buClr>
              <a:buSzPts val="1400"/>
              <a:buFont typeface="Rubik"/>
              <a:buChar char="○"/>
            </a:pPr>
            <a:r>
              <a:rPr lang="en">
                <a:solidFill>
                  <a:schemeClr val="dk1"/>
                </a:solidFill>
                <a:latin typeface="Rubik"/>
                <a:ea typeface="Rubik"/>
                <a:cs typeface="Rubik"/>
                <a:sym typeface="Rubik"/>
              </a:rPr>
              <a:t>The x-axis will show seconds, minutes, or hours</a:t>
            </a:r>
            <a:endParaRPr>
              <a:solidFill>
                <a:schemeClr val="dk1"/>
              </a:solidFill>
              <a:latin typeface="Rubik"/>
              <a:ea typeface="Rubik"/>
              <a:cs typeface="Rubik"/>
              <a:sym typeface="Rubik"/>
            </a:endParaRPr>
          </a:p>
          <a:p>
            <a:pPr indent="-317500" lvl="1" marL="685800" rtl="0" algn="l">
              <a:lnSpc>
                <a:spcPct val="115000"/>
              </a:lnSpc>
              <a:spcBef>
                <a:spcPts val="0"/>
              </a:spcBef>
              <a:spcAft>
                <a:spcPts val="0"/>
              </a:spcAft>
              <a:buClr>
                <a:schemeClr val="dk1"/>
              </a:buClr>
              <a:buSzPts val="1400"/>
              <a:buFont typeface="Rubik"/>
              <a:buChar char="○"/>
            </a:pPr>
            <a:r>
              <a:rPr lang="en">
                <a:solidFill>
                  <a:schemeClr val="dk1"/>
                </a:solidFill>
                <a:latin typeface="Rubik"/>
                <a:ea typeface="Rubik"/>
                <a:cs typeface="Rubik"/>
                <a:sym typeface="Rubik"/>
              </a:rPr>
              <a:t>The y-axis will show sensor values.</a:t>
            </a:r>
            <a:endParaRPr>
              <a:solidFill>
                <a:schemeClr val="dk1"/>
              </a:solidFill>
              <a:latin typeface="Rubik"/>
              <a:ea typeface="Rubik"/>
              <a:cs typeface="Rubik"/>
              <a:sym typeface="Rubik"/>
            </a:endParaRPr>
          </a:p>
          <a:p>
            <a:pPr indent="-317500" lvl="1" marL="685800" rtl="0" algn="l">
              <a:lnSpc>
                <a:spcPct val="115000"/>
              </a:lnSpc>
              <a:spcBef>
                <a:spcPts val="0"/>
              </a:spcBef>
              <a:spcAft>
                <a:spcPts val="0"/>
              </a:spcAft>
              <a:buClr>
                <a:schemeClr val="dk1"/>
              </a:buClr>
              <a:buSzPts val="1400"/>
              <a:buFont typeface="Rubik"/>
              <a:buChar char="○"/>
            </a:pPr>
            <a:r>
              <a:rPr lang="en">
                <a:solidFill>
                  <a:schemeClr val="dk1"/>
                </a:solidFill>
                <a:latin typeface="Rubik"/>
                <a:ea typeface="Rubik"/>
                <a:cs typeface="Rubik"/>
                <a:sym typeface="Rubik"/>
              </a:rPr>
              <a:t>Different sensors will show different types of units on the graph. </a:t>
            </a:r>
            <a:endParaRPr b="1">
              <a:solidFill>
                <a:schemeClr val="dk1"/>
              </a:solidFill>
              <a:latin typeface="Rubik"/>
              <a:ea typeface="Rubik"/>
              <a:cs typeface="Rubik"/>
              <a:sym typeface="Rubik"/>
            </a:endParaRPr>
          </a:p>
          <a:p>
            <a:pPr indent="-317500" lvl="1" marL="685800" rtl="0" algn="l">
              <a:lnSpc>
                <a:spcPct val="115000"/>
              </a:lnSpc>
              <a:spcBef>
                <a:spcPts val="0"/>
              </a:spcBef>
              <a:spcAft>
                <a:spcPts val="0"/>
              </a:spcAft>
              <a:buClr>
                <a:schemeClr val="dk1"/>
              </a:buClr>
              <a:buSzPts val="1400"/>
              <a:buFont typeface="Rubik"/>
              <a:buChar char="○"/>
            </a:pPr>
            <a:r>
              <a:rPr lang="en">
                <a:solidFill>
                  <a:schemeClr val="dk1"/>
                </a:solidFill>
                <a:latin typeface="Rubik"/>
                <a:ea typeface="Rubik"/>
                <a:cs typeface="Rubik"/>
                <a:sym typeface="Rubik"/>
              </a:rPr>
              <a:t>Using your experience with the Microbit, What data do you think is being measured to the right? </a:t>
            </a:r>
            <a:endParaRPr>
              <a:solidFill>
                <a:schemeClr val="dk1"/>
              </a:solidFill>
              <a:latin typeface="Rubik"/>
              <a:ea typeface="Rubik"/>
              <a:cs typeface="Rubik"/>
              <a:sym typeface="Rubik"/>
            </a:endParaRPr>
          </a:p>
        </p:txBody>
      </p:sp>
      <p:pic>
        <p:nvPicPr>
          <p:cNvPr id="360" name="Google Shape;360;p50"/>
          <p:cNvPicPr preferRelativeResize="0"/>
          <p:nvPr/>
        </p:nvPicPr>
        <p:blipFill>
          <a:blip r:embed="rId4">
            <a:alphaModFix/>
          </a:blip>
          <a:stretch>
            <a:fillRect/>
          </a:stretch>
        </p:blipFill>
        <p:spPr>
          <a:xfrm>
            <a:off x="4459275" y="1658625"/>
            <a:ext cx="4447675" cy="2499681"/>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64" name="Shape 364"/>
        <p:cNvGrpSpPr/>
        <p:nvPr/>
      </p:nvGrpSpPr>
      <p:grpSpPr>
        <a:xfrm>
          <a:off x="0" y="0"/>
          <a:ext cx="0" cy="0"/>
          <a:chOff x="0" y="0"/>
          <a:chExt cx="0" cy="0"/>
        </a:xfrm>
      </p:grpSpPr>
      <p:sp>
        <p:nvSpPr>
          <p:cNvPr id="365" name="Google Shape;365;p51"/>
          <p:cNvSpPr/>
          <p:nvPr/>
        </p:nvSpPr>
        <p:spPr>
          <a:xfrm>
            <a:off x="169150" y="4556250"/>
            <a:ext cx="404100" cy="4527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66" name="Google Shape;366;p51"/>
          <p:cNvPicPr preferRelativeResize="0"/>
          <p:nvPr/>
        </p:nvPicPr>
        <p:blipFill rotWithShape="1">
          <a:blip r:embed="rId4">
            <a:alphaModFix/>
          </a:blip>
          <a:srcRect b="0" l="0" r="0" t="0"/>
          <a:stretch/>
        </p:blipFill>
        <p:spPr>
          <a:xfrm>
            <a:off x="147614" y="4549073"/>
            <a:ext cx="440875" cy="452750"/>
          </a:xfrm>
          <a:prstGeom prst="rect">
            <a:avLst/>
          </a:prstGeom>
          <a:noFill/>
          <a:ln>
            <a:noFill/>
          </a:ln>
        </p:spPr>
      </p:pic>
      <p:sp>
        <p:nvSpPr>
          <p:cNvPr id="367" name="Google Shape;367;p51"/>
          <p:cNvSpPr txBox="1"/>
          <p:nvPr>
            <p:ph type="ctrTitle"/>
          </p:nvPr>
        </p:nvSpPr>
        <p:spPr>
          <a:xfrm>
            <a:off x="1211100" y="1853850"/>
            <a:ext cx="6721800" cy="1435800"/>
          </a:xfrm>
          <a:prstGeom prst="rect">
            <a:avLst/>
          </a:prstGeom>
          <a:solidFill>
            <a:srgbClr val="4873B9"/>
          </a:solidFill>
        </p:spPr>
        <p:txBody>
          <a:bodyPr anchorCtr="0" anchor="b" bIns="91425" lIns="91425" spcFirstLastPara="1" rIns="91425" wrap="square" tIns="91425">
            <a:normAutofit fontScale="90000"/>
          </a:bodyPr>
          <a:lstStyle/>
          <a:p>
            <a:pPr indent="0" lvl="0" marL="0" rtl="0" algn="ctr">
              <a:lnSpc>
                <a:spcPct val="115000"/>
              </a:lnSpc>
              <a:spcBef>
                <a:spcPts val="0"/>
              </a:spcBef>
              <a:spcAft>
                <a:spcPts val="1200"/>
              </a:spcAft>
              <a:buNone/>
            </a:pPr>
            <a:r>
              <a:rPr b="1" lang="en" sz="4500">
                <a:solidFill>
                  <a:schemeClr val="lt1"/>
                </a:solidFill>
                <a:latin typeface="Bitter"/>
                <a:ea typeface="Bitter"/>
                <a:cs typeface="Bitter"/>
                <a:sym typeface="Bitter"/>
              </a:rPr>
              <a:t>Lesson 5: Sharing Data Stories </a:t>
            </a:r>
            <a:endParaRPr b="1" sz="4500">
              <a:solidFill>
                <a:schemeClr val="lt1"/>
              </a:solidFill>
              <a:latin typeface="Bitter"/>
              <a:ea typeface="Bitter"/>
              <a:cs typeface="Bitter"/>
              <a:sym typeface="Bitter"/>
            </a:endParaRPr>
          </a:p>
        </p:txBody>
      </p:sp>
      <p:sp>
        <p:nvSpPr>
          <p:cNvPr id="368" name="Google Shape;368;p51"/>
          <p:cNvSpPr txBox="1"/>
          <p:nvPr>
            <p:ph idx="12" type="sldNum"/>
          </p:nvPr>
        </p:nvSpPr>
        <p:spPr>
          <a:xfrm>
            <a:off x="7818925" y="4578650"/>
            <a:ext cx="1211700" cy="393600"/>
          </a:xfrm>
          <a:prstGeom prst="rect">
            <a:avLst/>
          </a:prstGeom>
          <a:solidFill>
            <a:srgbClr val="4873B9"/>
          </a:solidFill>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 name="Shape 74"/>
        <p:cNvGrpSpPr/>
        <p:nvPr/>
      </p:nvGrpSpPr>
      <p:grpSpPr>
        <a:xfrm>
          <a:off x="0" y="0"/>
          <a:ext cx="0" cy="0"/>
          <a:chOff x="0" y="0"/>
          <a:chExt cx="0" cy="0"/>
        </a:xfrm>
      </p:grpSpPr>
      <p:sp>
        <p:nvSpPr>
          <p:cNvPr id="75" name="Google Shape;75;p16"/>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u="sng">
                <a:solidFill>
                  <a:schemeClr val="hlink"/>
                </a:solidFill>
                <a:hlinkClick r:id="rId3"/>
              </a:rPr>
              <a:t>MIT App Inventor Youtube Page</a:t>
            </a:r>
            <a:endParaRPr/>
          </a:p>
        </p:txBody>
      </p:sp>
      <p:pic>
        <p:nvPicPr>
          <p:cNvPr id="76" name="Google Shape;76;p16"/>
          <p:cNvPicPr preferRelativeResize="0"/>
          <p:nvPr/>
        </p:nvPicPr>
        <p:blipFill>
          <a:blip r:embed="rId4">
            <a:alphaModFix/>
          </a:blip>
          <a:stretch>
            <a:fillRect/>
          </a:stretch>
        </p:blipFill>
        <p:spPr>
          <a:xfrm>
            <a:off x="254925" y="1017725"/>
            <a:ext cx="8470049" cy="4125774"/>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2" name="Shape 372"/>
        <p:cNvGrpSpPr/>
        <p:nvPr/>
      </p:nvGrpSpPr>
      <p:grpSpPr>
        <a:xfrm>
          <a:off x="0" y="0"/>
          <a:ext cx="0" cy="0"/>
          <a:chOff x="0" y="0"/>
          <a:chExt cx="0" cy="0"/>
        </a:xfrm>
      </p:grpSpPr>
      <p:sp>
        <p:nvSpPr>
          <p:cNvPr id="373" name="Google Shape;373;p52"/>
          <p:cNvSpPr txBox="1"/>
          <p:nvPr>
            <p:ph type="title"/>
          </p:nvPr>
        </p:nvSpPr>
        <p:spPr>
          <a:xfrm>
            <a:off x="147625" y="1433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1100"/>
              <a:buNone/>
            </a:pPr>
            <a:r>
              <a:rPr b="1" lang="en" sz="2520">
                <a:solidFill>
                  <a:srgbClr val="37B558"/>
                </a:solidFill>
                <a:latin typeface="Bitter"/>
                <a:ea typeface="Bitter"/>
                <a:cs typeface="Bitter"/>
                <a:sym typeface="Bitter"/>
              </a:rPr>
              <a:t>Change the Look of Your Graph </a:t>
            </a:r>
            <a:endParaRPr b="1" sz="2520">
              <a:solidFill>
                <a:srgbClr val="37B558"/>
              </a:solidFill>
              <a:latin typeface="Bitter"/>
              <a:ea typeface="Bitter"/>
              <a:cs typeface="Bitter"/>
              <a:sym typeface="Bitter"/>
            </a:endParaRPr>
          </a:p>
        </p:txBody>
      </p:sp>
      <p:pic>
        <p:nvPicPr>
          <p:cNvPr id="374" name="Google Shape;374;p52"/>
          <p:cNvPicPr preferRelativeResize="0"/>
          <p:nvPr/>
        </p:nvPicPr>
        <p:blipFill rotWithShape="1">
          <a:blip r:embed="rId3">
            <a:alphaModFix/>
          </a:blip>
          <a:srcRect b="0" l="0" r="0" t="0"/>
          <a:stretch/>
        </p:blipFill>
        <p:spPr>
          <a:xfrm>
            <a:off x="147614" y="4879835"/>
            <a:ext cx="191630" cy="196792"/>
          </a:xfrm>
          <a:prstGeom prst="rect">
            <a:avLst/>
          </a:prstGeom>
          <a:noFill/>
          <a:ln>
            <a:noFill/>
          </a:ln>
        </p:spPr>
      </p:pic>
      <p:sp>
        <p:nvSpPr>
          <p:cNvPr id="375" name="Google Shape;375;p52"/>
          <p:cNvSpPr txBox="1"/>
          <p:nvPr>
            <p:ph idx="12" type="sldNum"/>
          </p:nvPr>
        </p:nvSpPr>
        <p:spPr>
          <a:xfrm>
            <a:off x="6672372" y="4578638"/>
            <a:ext cx="23583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376" name="Google Shape;376;p52"/>
          <p:cNvSpPr txBox="1"/>
          <p:nvPr/>
        </p:nvSpPr>
        <p:spPr>
          <a:xfrm>
            <a:off x="437275" y="918900"/>
            <a:ext cx="2901600" cy="3652500"/>
          </a:xfrm>
          <a:prstGeom prst="rect">
            <a:avLst/>
          </a:prstGeom>
          <a:noFill/>
          <a:ln>
            <a:noFill/>
          </a:ln>
        </p:spPr>
        <p:txBody>
          <a:bodyPr anchorCtr="0" anchor="t" bIns="91425" lIns="91425" spcFirstLastPara="1" rIns="91425" wrap="square" tIns="91425">
            <a:spAutoFit/>
          </a:bodyPr>
          <a:lstStyle/>
          <a:p>
            <a:pPr indent="-330200" lvl="0" marL="457200" rtl="0" algn="l">
              <a:lnSpc>
                <a:spcPct val="115000"/>
              </a:lnSpc>
              <a:spcBef>
                <a:spcPts val="0"/>
              </a:spcBef>
              <a:spcAft>
                <a:spcPts val="0"/>
              </a:spcAft>
              <a:buClr>
                <a:schemeClr val="dk1"/>
              </a:buClr>
              <a:buSzPts val="1600"/>
              <a:buFont typeface="Rubik"/>
              <a:buAutoNum type="arabicPeriod"/>
            </a:pPr>
            <a:r>
              <a:rPr b="1" lang="en" sz="1600">
                <a:solidFill>
                  <a:schemeClr val="dk1"/>
                </a:solidFill>
                <a:latin typeface="Rubik"/>
                <a:ea typeface="Rubik"/>
                <a:cs typeface="Rubik"/>
                <a:sym typeface="Rubik"/>
              </a:rPr>
              <a:t>Save your app file under a new one (in case you want to back to the old file and undo changes!) </a:t>
            </a:r>
            <a:endParaRPr b="1" sz="1100">
              <a:solidFill>
                <a:schemeClr val="dk1"/>
              </a:solidFill>
              <a:latin typeface="Rubik"/>
              <a:ea typeface="Rubik"/>
              <a:cs typeface="Rubik"/>
              <a:sym typeface="Rubik"/>
            </a:endParaRPr>
          </a:p>
          <a:p>
            <a:pPr indent="0" lvl="0" marL="457200" rtl="0" algn="l">
              <a:lnSpc>
                <a:spcPct val="115000"/>
              </a:lnSpc>
              <a:spcBef>
                <a:spcPts val="0"/>
              </a:spcBef>
              <a:spcAft>
                <a:spcPts val="0"/>
              </a:spcAft>
              <a:buNone/>
            </a:pPr>
            <a:r>
              <a:t/>
            </a:r>
            <a:endParaRPr b="1" sz="1100">
              <a:solidFill>
                <a:schemeClr val="dk1"/>
              </a:solidFill>
              <a:latin typeface="Rubik"/>
              <a:ea typeface="Rubik"/>
              <a:cs typeface="Rubik"/>
              <a:sym typeface="Rubik"/>
            </a:endParaRPr>
          </a:p>
          <a:p>
            <a:pPr indent="0" lvl="0" marL="457200" rtl="0" algn="l">
              <a:lnSpc>
                <a:spcPct val="115000"/>
              </a:lnSpc>
              <a:spcBef>
                <a:spcPts val="0"/>
              </a:spcBef>
              <a:spcAft>
                <a:spcPts val="0"/>
              </a:spcAft>
              <a:buNone/>
            </a:pPr>
            <a:r>
              <a:t/>
            </a:r>
            <a:endParaRPr b="1" sz="1100">
              <a:solidFill>
                <a:schemeClr val="dk1"/>
              </a:solidFill>
              <a:latin typeface="Rubik"/>
              <a:ea typeface="Rubik"/>
              <a:cs typeface="Rubik"/>
              <a:sym typeface="Rubik"/>
            </a:endParaRPr>
          </a:p>
          <a:p>
            <a:pPr indent="0" lvl="0" marL="0" rtl="0" algn="l">
              <a:lnSpc>
                <a:spcPct val="115000"/>
              </a:lnSpc>
              <a:spcBef>
                <a:spcPts val="0"/>
              </a:spcBef>
              <a:spcAft>
                <a:spcPts val="0"/>
              </a:spcAft>
              <a:buNone/>
            </a:pPr>
            <a:r>
              <a:t/>
            </a:r>
            <a:endParaRPr b="1" sz="1600">
              <a:solidFill>
                <a:schemeClr val="dk1"/>
              </a:solidFill>
              <a:latin typeface="Rubik"/>
              <a:ea typeface="Rubik"/>
              <a:cs typeface="Rubik"/>
              <a:sym typeface="Rubik"/>
            </a:endParaRPr>
          </a:p>
          <a:p>
            <a:pPr indent="-330200" lvl="0" marL="457200" rtl="0" algn="l">
              <a:lnSpc>
                <a:spcPct val="115000"/>
              </a:lnSpc>
              <a:spcBef>
                <a:spcPts val="0"/>
              </a:spcBef>
              <a:spcAft>
                <a:spcPts val="0"/>
              </a:spcAft>
              <a:buClr>
                <a:schemeClr val="dk1"/>
              </a:buClr>
              <a:buSzPts val="1600"/>
              <a:buFont typeface="Rubik"/>
              <a:buAutoNum type="arabicPeriod"/>
            </a:pPr>
            <a:r>
              <a:rPr b="1" lang="en" sz="1600">
                <a:solidFill>
                  <a:schemeClr val="dk1"/>
                </a:solidFill>
                <a:latin typeface="Rubik"/>
                <a:ea typeface="Rubik"/>
                <a:cs typeface="Rubik"/>
                <a:sym typeface="Rubik"/>
              </a:rPr>
              <a:t>Explore the user interface properties of your app. What changes can you make? </a:t>
            </a:r>
            <a:endParaRPr b="1" sz="1600">
              <a:solidFill>
                <a:schemeClr val="dk1"/>
              </a:solidFill>
              <a:latin typeface="Rubik"/>
              <a:ea typeface="Rubik"/>
              <a:cs typeface="Rubik"/>
              <a:sym typeface="Rubik"/>
            </a:endParaRPr>
          </a:p>
        </p:txBody>
      </p:sp>
      <p:pic>
        <p:nvPicPr>
          <p:cNvPr id="377" name="Google Shape;377;p52"/>
          <p:cNvPicPr preferRelativeResize="0"/>
          <p:nvPr/>
        </p:nvPicPr>
        <p:blipFill rotWithShape="1">
          <a:blip r:embed="rId4">
            <a:alphaModFix/>
          </a:blip>
          <a:srcRect b="-5529" l="-1750" r="1750" t="5530"/>
          <a:stretch/>
        </p:blipFill>
        <p:spPr>
          <a:xfrm>
            <a:off x="3689200" y="918900"/>
            <a:ext cx="4748477" cy="3301651"/>
          </a:xfrm>
          <a:prstGeom prst="rect">
            <a:avLst/>
          </a:prstGeom>
          <a:noFill/>
          <a:ln>
            <a:noFill/>
          </a:ln>
        </p:spPr>
      </p:pic>
      <p:sp>
        <p:nvSpPr>
          <p:cNvPr id="378" name="Google Shape;378;p52"/>
          <p:cNvSpPr txBox="1"/>
          <p:nvPr>
            <p:ph type="title"/>
          </p:nvPr>
        </p:nvSpPr>
        <p:spPr>
          <a:xfrm>
            <a:off x="709225" y="457865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1100"/>
              <a:buNone/>
            </a:pPr>
            <a:r>
              <a:rPr b="1" lang="en" sz="1520">
                <a:solidFill>
                  <a:srgbClr val="37B558"/>
                </a:solidFill>
                <a:latin typeface="Bitter"/>
                <a:ea typeface="Bitter"/>
                <a:cs typeface="Bitter"/>
                <a:sym typeface="Bitter"/>
              </a:rPr>
              <a:t>Continued on next page . . .</a:t>
            </a:r>
            <a:endParaRPr b="1" sz="1520">
              <a:solidFill>
                <a:srgbClr val="37B558"/>
              </a:solidFill>
              <a:latin typeface="Bitter"/>
              <a:ea typeface="Bitter"/>
              <a:cs typeface="Bitter"/>
              <a:sym typeface="Bitter"/>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2" name="Shape 382"/>
        <p:cNvGrpSpPr/>
        <p:nvPr/>
      </p:nvGrpSpPr>
      <p:grpSpPr>
        <a:xfrm>
          <a:off x="0" y="0"/>
          <a:ext cx="0" cy="0"/>
          <a:chOff x="0" y="0"/>
          <a:chExt cx="0" cy="0"/>
        </a:xfrm>
      </p:grpSpPr>
      <p:sp>
        <p:nvSpPr>
          <p:cNvPr id="383" name="Google Shape;383;p53"/>
          <p:cNvSpPr txBox="1"/>
          <p:nvPr>
            <p:ph type="title"/>
          </p:nvPr>
        </p:nvSpPr>
        <p:spPr>
          <a:xfrm>
            <a:off x="147625" y="1433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1100"/>
              <a:buNone/>
            </a:pPr>
            <a:r>
              <a:rPr b="1" lang="en" sz="2520">
                <a:solidFill>
                  <a:srgbClr val="37B558"/>
                </a:solidFill>
                <a:latin typeface="Bitter"/>
                <a:ea typeface="Bitter"/>
                <a:cs typeface="Bitter"/>
                <a:sym typeface="Bitter"/>
              </a:rPr>
              <a:t>Change the Look of Your Graph </a:t>
            </a:r>
            <a:endParaRPr b="1" sz="2520">
              <a:solidFill>
                <a:srgbClr val="37B558"/>
              </a:solidFill>
              <a:latin typeface="Bitter"/>
              <a:ea typeface="Bitter"/>
              <a:cs typeface="Bitter"/>
              <a:sym typeface="Bitter"/>
            </a:endParaRPr>
          </a:p>
        </p:txBody>
      </p:sp>
      <p:pic>
        <p:nvPicPr>
          <p:cNvPr id="384" name="Google Shape;384;p53"/>
          <p:cNvPicPr preferRelativeResize="0"/>
          <p:nvPr/>
        </p:nvPicPr>
        <p:blipFill rotWithShape="1">
          <a:blip r:embed="rId3">
            <a:alphaModFix/>
          </a:blip>
          <a:srcRect b="0" l="0" r="0" t="0"/>
          <a:stretch/>
        </p:blipFill>
        <p:spPr>
          <a:xfrm>
            <a:off x="147614" y="4879835"/>
            <a:ext cx="191630" cy="196792"/>
          </a:xfrm>
          <a:prstGeom prst="rect">
            <a:avLst/>
          </a:prstGeom>
          <a:noFill/>
          <a:ln>
            <a:noFill/>
          </a:ln>
        </p:spPr>
      </p:pic>
      <p:sp>
        <p:nvSpPr>
          <p:cNvPr id="385" name="Google Shape;385;p53"/>
          <p:cNvSpPr txBox="1"/>
          <p:nvPr>
            <p:ph idx="12" type="sldNum"/>
          </p:nvPr>
        </p:nvSpPr>
        <p:spPr>
          <a:xfrm>
            <a:off x="6672372" y="4578638"/>
            <a:ext cx="23583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386" name="Google Shape;386;p53"/>
          <p:cNvSpPr txBox="1"/>
          <p:nvPr/>
        </p:nvSpPr>
        <p:spPr>
          <a:xfrm>
            <a:off x="437275" y="918900"/>
            <a:ext cx="3946200" cy="43545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en" sz="1600">
                <a:solidFill>
                  <a:schemeClr val="dk1"/>
                </a:solidFill>
                <a:latin typeface="Rubik"/>
                <a:ea typeface="Rubik"/>
                <a:cs typeface="Rubik"/>
                <a:sym typeface="Rubik"/>
              </a:rPr>
              <a:t>Things to try: </a:t>
            </a:r>
            <a:endParaRPr b="1" sz="1600">
              <a:solidFill>
                <a:schemeClr val="dk1"/>
              </a:solidFill>
              <a:latin typeface="Rubik"/>
              <a:ea typeface="Rubik"/>
              <a:cs typeface="Rubik"/>
              <a:sym typeface="Rubik"/>
            </a:endParaRPr>
          </a:p>
          <a:p>
            <a:pPr indent="0" lvl="0" marL="457200" rtl="0" algn="l">
              <a:lnSpc>
                <a:spcPct val="115000"/>
              </a:lnSpc>
              <a:spcBef>
                <a:spcPts val="0"/>
              </a:spcBef>
              <a:spcAft>
                <a:spcPts val="0"/>
              </a:spcAft>
              <a:buNone/>
            </a:pPr>
            <a:r>
              <a:t/>
            </a:r>
            <a:endParaRPr b="1" sz="1600">
              <a:solidFill>
                <a:schemeClr val="dk1"/>
              </a:solidFill>
              <a:latin typeface="Rubik"/>
              <a:ea typeface="Rubik"/>
              <a:cs typeface="Rubik"/>
              <a:sym typeface="Rubik"/>
            </a:endParaRPr>
          </a:p>
          <a:p>
            <a:pPr indent="-330200" lvl="0" marL="457200" rtl="0" algn="l">
              <a:lnSpc>
                <a:spcPct val="115000"/>
              </a:lnSpc>
              <a:spcBef>
                <a:spcPts val="0"/>
              </a:spcBef>
              <a:spcAft>
                <a:spcPts val="0"/>
              </a:spcAft>
              <a:buClr>
                <a:schemeClr val="dk1"/>
              </a:buClr>
              <a:buSzPts val="1600"/>
              <a:buFont typeface="Rubik"/>
              <a:buChar char="●"/>
            </a:pPr>
            <a:r>
              <a:rPr b="1" lang="en" sz="1600">
                <a:solidFill>
                  <a:schemeClr val="dk1"/>
                </a:solidFill>
                <a:latin typeface="Rubik"/>
                <a:ea typeface="Rubik"/>
                <a:cs typeface="Rubik"/>
                <a:sym typeface="Rubik"/>
              </a:rPr>
              <a:t>Change the color of the chart data:</a:t>
            </a:r>
            <a:endParaRPr b="1" sz="1600">
              <a:solidFill>
                <a:schemeClr val="dk1"/>
              </a:solidFill>
              <a:latin typeface="Rubik"/>
              <a:ea typeface="Rubik"/>
              <a:cs typeface="Rubik"/>
              <a:sym typeface="Rubik"/>
            </a:endParaRPr>
          </a:p>
          <a:p>
            <a:pPr indent="-330200" lvl="1" marL="857250" rtl="0" algn="l">
              <a:lnSpc>
                <a:spcPct val="115000"/>
              </a:lnSpc>
              <a:spcBef>
                <a:spcPts val="0"/>
              </a:spcBef>
              <a:spcAft>
                <a:spcPts val="0"/>
              </a:spcAft>
              <a:buClr>
                <a:schemeClr val="dk1"/>
              </a:buClr>
              <a:buSzPts val="1600"/>
              <a:buFont typeface="Rubik"/>
              <a:buChar char="○"/>
            </a:pPr>
            <a:r>
              <a:rPr b="1" lang="en" sz="1600">
                <a:solidFill>
                  <a:schemeClr val="dk1"/>
                </a:solidFill>
                <a:latin typeface="Rubik"/>
                <a:ea typeface="Rubik"/>
                <a:cs typeface="Rubik"/>
                <a:sym typeface="Rubik"/>
              </a:rPr>
              <a:t>Highlight the chart data component in the components view. </a:t>
            </a:r>
            <a:endParaRPr b="1" sz="1600">
              <a:solidFill>
                <a:schemeClr val="dk1"/>
              </a:solidFill>
              <a:latin typeface="Rubik"/>
              <a:ea typeface="Rubik"/>
              <a:cs typeface="Rubik"/>
              <a:sym typeface="Rubik"/>
            </a:endParaRPr>
          </a:p>
          <a:p>
            <a:pPr indent="-330200" lvl="1" marL="857250" rtl="0" algn="l">
              <a:lnSpc>
                <a:spcPct val="115000"/>
              </a:lnSpc>
              <a:spcBef>
                <a:spcPts val="0"/>
              </a:spcBef>
              <a:spcAft>
                <a:spcPts val="0"/>
              </a:spcAft>
              <a:buClr>
                <a:schemeClr val="dk1"/>
              </a:buClr>
              <a:buSzPts val="1600"/>
              <a:buFont typeface="Rubik"/>
              <a:buChar char="○"/>
            </a:pPr>
            <a:r>
              <a:rPr b="1" lang="en" sz="1600">
                <a:solidFill>
                  <a:schemeClr val="dk1"/>
                </a:solidFill>
                <a:latin typeface="Rubik"/>
                <a:ea typeface="Rubik"/>
                <a:cs typeface="Rubik"/>
                <a:sym typeface="Rubik"/>
              </a:rPr>
              <a:t>Change the Color property and test how it looks on your team’s phone/tablet. </a:t>
            </a:r>
            <a:endParaRPr b="1" sz="1600">
              <a:solidFill>
                <a:schemeClr val="dk1"/>
              </a:solidFill>
              <a:latin typeface="Rubik"/>
              <a:ea typeface="Rubik"/>
              <a:cs typeface="Rubik"/>
              <a:sym typeface="Rubik"/>
            </a:endParaRPr>
          </a:p>
          <a:p>
            <a:pPr indent="0" lvl="0" marL="0" rtl="0" algn="l">
              <a:lnSpc>
                <a:spcPct val="115000"/>
              </a:lnSpc>
              <a:spcBef>
                <a:spcPts val="0"/>
              </a:spcBef>
              <a:spcAft>
                <a:spcPts val="0"/>
              </a:spcAft>
              <a:buNone/>
            </a:pPr>
            <a:r>
              <a:t/>
            </a:r>
            <a:endParaRPr b="1" sz="1100">
              <a:solidFill>
                <a:schemeClr val="dk1"/>
              </a:solidFill>
              <a:latin typeface="Rubik"/>
              <a:ea typeface="Rubik"/>
              <a:cs typeface="Rubik"/>
              <a:sym typeface="Rubik"/>
            </a:endParaRPr>
          </a:p>
          <a:p>
            <a:pPr indent="0" lvl="0" marL="0" rtl="0" algn="l">
              <a:lnSpc>
                <a:spcPct val="115000"/>
              </a:lnSpc>
              <a:spcBef>
                <a:spcPts val="0"/>
              </a:spcBef>
              <a:spcAft>
                <a:spcPts val="0"/>
              </a:spcAft>
              <a:buNone/>
            </a:pPr>
            <a:r>
              <a:t/>
            </a:r>
            <a:endParaRPr b="1" sz="1100">
              <a:solidFill>
                <a:schemeClr val="dk1"/>
              </a:solidFill>
              <a:latin typeface="Rubik"/>
              <a:ea typeface="Rubik"/>
              <a:cs typeface="Rubik"/>
              <a:sym typeface="Rubik"/>
            </a:endParaRPr>
          </a:p>
          <a:p>
            <a:pPr indent="0" lvl="0" marL="0" rtl="0" algn="l">
              <a:lnSpc>
                <a:spcPct val="115000"/>
              </a:lnSpc>
              <a:spcBef>
                <a:spcPts val="0"/>
              </a:spcBef>
              <a:spcAft>
                <a:spcPts val="0"/>
              </a:spcAft>
              <a:buNone/>
            </a:pPr>
            <a:r>
              <a:t/>
            </a:r>
            <a:endParaRPr b="1" sz="1100">
              <a:solidFill>
                <a:schemeClr val="dk1"/>
              </a:solidFill>
              <a:latin typeface="Rubik"/>
              <a:ea typeface="Rubik"/>
              <a:cs typeface="Rubik"/>
              <a:sym typeface="Rubik"/>
            </a:endParaRPr>
          </a:p>
          <a:p>
            <a:pPr indent="0" lvl="0" marL="0" rtl="0" algn="l">
              <a:lnSpc>
                <a:spcPct val="115000"/>
              </a:lnSpc>
              <a:spcBef>
                <a:spcPts val="0"/>
              </a:spcBef>
              <a:spcAft>
                <a:spcPts val="0"/>
              </a:spcAft>
              <a:buNone/>
            </a:pPr>
            <a:r>
              <a:t/>
            </a:r>
            <a:endParaRPr b="1" sz="1100">
              <a:solidFill>
                <a:schemeClr val="dk1"/>
              </a:solidFill>
              <a:latin typeface="Rubik"/>
              <a:ea typeface="Rubik"/>
              <a:cs typeface="Rubik"/>
              <a:sym typeface="Rubik"/>
            </a:endParaRPr>
          </a:p>
          <a:p>
            <a:pPr indent="0" lvl="0" marL="0" rtl="0" algn="l">
              <a:lnSpc>
                <a:spcPct val="115000"/>
              </a:lnSpc>
              <a:spcBef>
                <a:spcPts val="0"/>
              </a:spcBef>
              <a:spcAft>
                <a:spcPts val="0"/>
              </a:spcAft>
              <a:buNone/>
            </a:pPr>
            <a:r>
              <a:t/>
            </a:r>
            <a:endParaRPr b="1" sz="1100">
              <a:solidFill>
                <a:schemeClr val="dk1"/>
              </a:solidFill>
              <a:latin typeface="Rubik"/>
              <a:ea typeface="Rubik"/>
              <a:cs typeface="Rubik"/>
              <a:sym typeface="Rubik"/>
            </a:endParaRPr>
          </a:p>
          <a:p>
            <a:pPr indent="0" lvl="0" marL="0" rtl="0" algn="l">
              <a:lnSpc>
                <a:spcPct val="115000"/>
              </a:lnSpc>
              <a:spcBef>
                <a:spcPts val="0"/>
              </a:spcBef>
              <a:spcAft>
                <a:spcPts val="0"/>
              </a:spcAft>
              <a:buNone/>
            </a:pPr>
            <a:r>
              <a:t/>
            </a:r>
            <a:endParaRPr b="1" sz="1100">
              <a:solidFill>
                <a:schemeClr val="dk1"/>
              </a:solidFill>
              <a:latin typeface="Rubik"/>
              <a:ea typeface="Rubik"/>
              <a:cs typeface="Rubik"/>
              <a:sym typeface="Rubik"/>
            </a:endParaRPr>
          </a:p>
          <a:p>
            <a:pPr indent="0" lvl="0" marL="457200" rtl="0" algn="l">
              <a:lnSpc>
                <a:spcPct val="115000"/>
              </a:lnSpc>
              <a:spcBef>
                <a:spcPts val="0"/>
              </a:spcBef>
              <a:spcAft>
                <a:spcPts val="0"/>
              </a:spcAft>
              <a:buNone/>
            </a:pPr>
            <a:r>
              <a:t/>
            </a:r>
            <a:endParaRPr b="1" sz="1100">
              <a:solidFill>
                <a:schemeClr val="dk1"/>
              </a:solidFill>
              <a:latin typeface="Rubik"/>
              <a:ea typeface="Rubik"/>
              <a:cs typeface="Rubik"/>
              <a:sym typeface="Rubik"/>
            </a:endParaRPr>
          </a:p>
        </p:txBody>
      </p:sp>
      <p:pic>
        <p:nvPicPr>
          <p:cNvPr id="387" name="Google Shape;387;p53"/>
          <p:cNvPicPr preferRelativeResize="0"/>
          <p:nvPr/>
        </p:nvPicPr>
        <p:blipFill>
          <a:blip r:embed="rId4">
            <a:alphaModFix/>
          </a:blip>
          <a:stretch>
            <a:fillRect/>
          </a:stretch>
        </p:blipFill>
        <p:spPr>
          <a:xfrm>
            <a:off x="5642450" y="868400"/>
            <a:ext cx="2388528" cy="3557838"/>
          </a:xfrm>
          <a:prstGeom prst="rect">
            <a:avLst/>
          </a:prstGeom>
          <a:noFill/>
          <a:ln>
            <a:noFill/>
          </a:ln>
        </p:spPr>
      </p:pic>
      <p:sp>
        <p:nvSpPr>
          <p:cNvPr id="388" name="Google Shape;388;p53"/>
          <p:cNvSpPr txBox="1"/>
          <p:nvPr>
            <p:ph type="title"/>
          </p:nvPr>
        </p:nvSpPr>
        <p:spPr>
          <a:xfrm>
            <a:off x="709225" y="457865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1100"/>
              <a:buNone/>
            </a:pPr>
            <a:r>
              <a:rPr b="1" lang="en" sz="1520">
                <a:solidFill>
                  <a:srgbClr val="37B558"/>
                </a:solidFill>
                <a:latin typeface="Bitter"/>
                <a:ea typeface="Bitter"/>
                <a:cs typeface="Bitter"/>
                <a:sym typeface="Bitter"/>
              </a:rPr>
              <a:t>Continued on next page . . .</a:t>
            </a:r>
            <a:endParaRPr b="1" sz="1520">
              <a:solidFill>
                <a:srgbClr val="37B558"/>
              </a:solidFill>
              <a:latin typeface="Bitter"/>
              <a:ea typeface="Bitter"/>
              <a:cs typeface="Bitter"/>
              <a:sym typeface="Bitter"/>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2" name="Shape 392"/>
        <p:cNvGrpSpPr/>
        <p:nvPr/>
      </p:nvGrpSpPr>
      <p:grpSpPr>
        <a:xfrm>
          <a:off x="0" y="0"/>
          <a:ext cx="0" cy="0"/>
          <a:chOff x="0" y="0"/>
          <a:chExt cx="0" cy="0"/>
        </a:xfrm>
      </p:grpSpPr>
      <p:sp>
        <p:nvSpPr>
          <p:cNvPr id="393" name="Google Shape;393;p54"/>
          <p:cNvSpPr txBox="1"/>
          <p:nvPr>
            <p:ph type="title"/>
          </p:nvPr>
        </p:nvSpPr>
        <p:spPr>
          <a:xfrm>
            <a:off x="147625" y="1433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1100"/>
              <a:buNone/>
            </a:pPr>
            <a:r>
              <a:rPr b="1" lang="en" sz="2520">
                <a:solidFill>
                  <a:srgbClr val="37B558"/>
                </a:solidFill>
                <a:latin typeface="Bitter"/>
                <a:ea typeface="Bitter"/>
                <a:cs typeface="Bitter"/>
                <a:sym typeface="Bitter"/>
              </a:rPr>
              <a:t>Change the Look of Your Graph </a:t>
            </a:r>
            <a:endParaRPr b="1" sz="2520">
              <a:solidFill>
                <a:srgbClr val="37B558"/>
              </a:solidFill>
              <a:latin typeface="Bitter"/>
              <a:ea typeface="Bitter"/>
              <a:cs typeface="Bitter"/>
              <a:sym typeface="Bitter"/>
            </a:endParaRPr>
          </a:p>
        </p:txBody>
      </p:sp>
      <p:pic>
        <p:nvPicPr>
          <p:cNvPr id="394" name="Google Shape;394;p54"/>
          <p:cNvPicPr preferRelativeResize="0"/>
          <p:nvPr/>
        </p:nvPicPr>
        <p:blipFill rotWithShape="1">
          <a:blip r:embed="rId3">
            <a:alphaModFix/>
          </a:blip>
          <a:srcRect b="0" l="0" r="0" t="0"/>
          <a:stretch/>
        </p:blipFill>
        <p:spPr>
          <a:xfrm>
            <a:off x="147614" y="4879835"/>
            <a:ext cx="191630" cy="196792"/>
          </a:xfrm>
          <a:prstGeom prst="rect">
            <a:avLst/>
          </a:prstGeom>
          <a:noFill/>
          <a:ln>
            <a:noFill/>
          </a:ln>
        </p:spPr>
      </p:pic>
      <p:sp>
        <p:nvSpPr>
          <p:cNvPr id="395" name="Google Shape;395;p54"/>
          <p:cNvSpPr txBox="1"/>
          <p:nvPr>
            <p:ph idx="12" type="sldNum"/>
          </p:nvPr>
        </p:nvSpPr>
        <p:spPr>
          <a:xfrm>
            <a:off x="6672372" y="4578638"/>
            <a:ext cx="23583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396" name="Google Shape;396;p54"/>
          <p:cNvSpPr txBox="1"/>
          <p:nvPr/>
        </p:nvSpPr>
        <p:spPr>
          <a:xfrm>
            <a:off x="437275" y="918900"/>
            <a:ext cx="3946200" cy="52749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en" sz="1600">
                <a:solidFill>
                  <a:schemeClr val="dk1"/>
                </a:solidFill>
                <a:latin typeface="Rubik"/>
                <a:ea typeface="Rubik"/>
                <a:cs typeface="Rubik"/>
                <a:sym typeface="Rubik"/>
              </a:rPr>
              <a:t>Things to try: </a:t>
            </a:r>
            <a:endParaRPr b="1" sz="1600">
              <a:solidFill>
                <a:schemeClr val="dk1"/>
              </a:solidFill>
              <a:latin typeface="Rubik"/>
              <a:ea typeface="Rubik"/>
              <a:cs typeface="Rubik"/>
              <a:sym typeface="Rubik"/>
            </a:endParaRPr>
          </a:p>
          <a:p>
            <a:pPr indent="0" lvl="0" marL="457200" rtl="0" algn="l">
              <a:lnSpc>
                <a:spcPct val="115000"/>
              </a:lnSpc>
              <a:spcBef>
                <a:spcPts val="0"/>
              </a:spcBef>
              <a:spcAft>
                <a:spcPts val="0"/>
              </a:spcAft>
              <a:buNone/>
            </a:pPr>
            <a:r>
              <a:t/>
            </a:r>
            <a:endParaRPr b="1" sz="1900">
              <a:solidFill>
                <a:schemeClr val="dk1"/>
              </a:solidFill>
              <a:latin typeface="Rubik"/>
              <a:ea typeface="Rubik"/>
              <a:cs typeface="Rubik"/>
              <a:sym typeface="Rubik"/>
            </a:endParaRPr>
          </a:p>
          <a:p>
            <a:pPr indent="-330200" lvl="0" marL="457200" rtl="0" algn="l">
              <a:lnSpc>
                <a:spcPct val="115000"/>
              </a:lnSpc>
              <a:spcBef>
                <a:spcPts val="0"/>
              </a:spcBef>
              <a:spcAft>
                <a:spcPts val="0"/>
              </a:spcAft>
              <a:buClr>
                <a:schemeClr val="dk1"/>
              </a:buClr>
              <a:buSzPts val="1600"/>
              <a:buFont typeface="Rubik"/>
              <a:buChar char="●"/>
            </a:pPr>
            <a:r>
              <a:rPr b="1" lang="en" sz="1600">
                <a:solidFill>
                  <a:schemeClr val="dk1"/>
                </a:solidFill>
                <a:latin typeface="Rubik"/>
                <a:ea typeface="Rubik"/>
                <a:cs typeface="Rubik"/>
                <a:sym typeface="Rubik"/>
              </a:rPr>
              <a:t>Change the screen background color:</a:t>
            </a:r>
            <a:endParaRPr b="1" sz="1600">
              <a:solidFill>
                <a:schemeClr val="dk1"/>
              </a:solidFill>
              <a:latin typeface="Rubik"/>
              <a:ea typeface="Rubik"/>
              <a:cs typeface="Rubik"/>
              <a:sym typeface="Rubik"/>
            </a:endParaRPr>
          </a:p>
          <a:p>
            <a:pPr indent="-330200" lvl="1" marL="857250" rtl="0" algn="l">
              <a:lnSpc>
                <a:spcPct val="115000"/>
              </a:lnSpc>
              <a:spcBef>
                <a:spcPts val="0"/>
              </a:spcBef>
              <a:spcAft>
                <a:spcPts val="0"/>
              </a:spcAft>
              <a:buClr>
                <a:schemeClr val="dk1"/>
              </a:buClr>
              <a:buSzPts val="1600"/>
              <a:buFont typeface="Rubik"/>
              <a:buChar char="○"/>
            </a:pPr>
            <a:r>
              <a:rPr b="1" lang="en" sz="1600">
                <a:solidFill>
                  <a:schemeClr val="dk1"/>
                </a:solidFill>
                <a:latin typeface="Rubik"/>
                <a:ea typeface="Rubik"/>
                <a:cs typeface="Rubik"/>
                <a:sym typeface="Rubik"/>
              </a:rPr>
              <a:t>Highlight the screen name. </a:t>
            </a:r>
            <a:endParaRPr b="1" sz="1600">
              <a:solidFill>
                <a:schemeClr val="dk1"/>
              </a:solidFill>
              <a:latin typeface="Rubik"/>
              <a:ea typeface="Rubik"/>
              <a:cs typeface="Rubik"/>
              <a:sym typeface="Rubik"/>
            </a:endParaRPr>
          </a:p>
          <a:p>
            <a:pPr indent="-330200" lvl="1" marL="857250" rtl="0" algn="l">
              <a:lnSpc>
                <a:spcPct val="115000"/>
              </a:lnSpc>
              <a:spcBef>
                <a:spcPts val="0"/>
              </a:spcBef>
              <a:spcAft>
                <a:spcPts val="0"/>
              </a:spcAft>
              <a:buClr>
                <a:schemeClr val="dk1"/>
              </a:buClr>
              <a:buSzPts val="1600"/>
              <a:buFont typeface="Rubik"/>
              <a:buChar char="○"/>
            </a:pPr>
            <a:r>
              <a:rPr b="1" lang="en" sz="1600">
                <a:solidFill>
                  <a:schemeClr val="dk1"/>
                </a:solidFill>
                <a:latin typeface="Rubik"/>
                <a:ea typeface="Rubik"/>
                <a:cs typeface="Rubik"/>
                <a:sym typeface="Rubik"/>
              </a:rPr>
              <a:t>Change the Background color property and test how it looks on your team’s phone/tablet. </a:t>
            </a:r>
            <a:endParaRPr b="1" sz="1600">
              <a:solidFill>
                <a:schemeClr val="dk1"/>
              </a:solidFill>
              <a:latin typeface="Rubik"/>
              <a:ea typeface="Rubik"/>
              <a:cs typeface="Rubik"/>
              <a:sym typeface="Rubik"/>
            </a:endParaRPr>
          </a:p>
          <a:p>
            <a:pPr indent="0" lvl="0" marL="0" rtl="0" algn="l">
              <a:lnSpc>
                <a:spcPct val="115000"/>
              </a:lnSpc>
              <a:spcBef>
                <a:spcPts val="0"/>
              </a:spcBef>
              <a:spcAft>
                <a:spcPts val="0"/>
              </a:spcAft>
              <a:buNone/>
            </a:pPr>
            <a:r>
              <a:t/>
            </a:r>
            <a:endParaRPr b="1" sz="1600">
              <a:solidFill>
                <a:schemeClr val="dk1"/>
              </a:solidFill>
              <a:latin typeface="Rubik"/>
              <a:ea typeface="Rubik"/>
              <a:cs typeface="Rubik"/>
              <a:sym typeface="Rubik"/>
            </a:endParaRPr>
          </a:p>
          <a:p>
            <a:pPr indent="-330200" lvl="0" marL="457200" rtl="0" algn="l">
              <a:lnSpc>
                <a:spcPct val="115000"/>
              </a:lnSpc>
              <a:spcBef>
                <a:spcPts val="0"/>
              </a:spcBef>
              <a:spcAft>
                <a:spcPts val="0"/>
              </a:spcAft>
              <a:buClr>
                <a:schemeClr val="dk1"/>
              </a:buClr>
              <a:buSzPts val="1600"/>
              <a:buFont typeface="Rubik"/>
              <a:buChar char="●"/>
            </a:pPr>
            <a:r>
              <a:rPr b="1" lang="en" sz="1600">
                <a:solidFill>
                  <a:schemeClr val="dk1"/>
                </a:solidFill>
                <a:latin typeface="Rubik"/>
                <a:ea typeface="Rubik"/>
                <a:cs typeface="Rubik"/>
                <a:sym typeface="Rubik"/>
              </a:rPr>
              <a:t>What other user interface changes can you try? </a:t>
            </a:r>
            <a:endParaRPr b="1" sz="1600">
              <a:solidFill>
                <a:schemeClr val="dk1"/>
              </a:solidFill>
              <a:latin typeface="Rubik"/>
              <a:ea typeface="Rubik"/>
              <a:cs typeface="Rubik"/>
              <a:sym typeface="Rubik"/>
            </a:endParaRPr>
          </a:p>
          <a:p>
            <a:pPr indent="0" lvl="0" marL="0" rtl="0" algn="l">
              <a:lnSpc>
                <a:spcPct val="115000"/>
              </a:lnSpc>
              <a:spcBef>
                <a:spcPts val="0"/>
              </a:spcBef>
              <a:spcAft>
                <a:spcPts val="0"/>
              </a:spcAft>
              <a:buNone/>
            </a:pPr>
            <a:r>
              <a:t/>
            </a:r>
            <a:endParaRPr b="1" sz="1100">
              <a:solidFill>
                <a:schemeClr val="dk1"/>
              </a:solidFill>
              <a:latin typeface="Rubik"/>
              <a:ea typeface="Rubik"/>
              <a:cs typeface="Rubik"/>
              <a:sym typeface="Rubik"/>
            </a:endParaRPr>
          </a:p>
          <a:p>
            <a:pPr indent="0" lvl="0" marL="0" rtl="0" algn="l">
              <a:lnSpc>
                <a:spcPct val="115000"/>
              </a:lnSpc>
              <a:spcBef>
                <a:spcPts val="0"/>
              </a:spcBef>
              <a:spcAft>
                <a:spcPts val="0"/>
              </a:spcAft>
              <a:buNone/>
            </a:pPr>
            <a:r>
              <a:t/>
            </a:r>
            <a:endParaRPr b="1" sz="1100">
              <a:solidFill>
                <a:schemeClr val="dk1"/>
              </a:solidFill>
              <a:latin typeface="Rubik"/>
              <a:ea typeface="Rubik"/>
              <a:cs typeface="Rubik"/>
              <a:sym typeface="Rubik"/>
            </a:endParaRPr>
          </a:p>
          <a:p>
            <a:pPr indent="0" lvl="0" marL="0" rtl="0" algn="l">
              <a:lnSpc>
                <a:spcPct val="115000"/>
              </a:lnSpc>
              <a:spcBef>
                <a:spcPts val="0"/>
              </a:spcBef>
              <a:spcAft>
                <a:spcPts val="0"/>
              </a:spcAft>
              <a:buNone/>
            </a:pPr>
            <a:r>
              <a:t/>
            </a:r>
            <a:endParaRPr b="1" sz="1100">
              <a:solidFill>
                <a:schemeClr val="dk1"/>
              </a:solidFill>
              <a:latin typeface="Rubik"/>
              <a:ea typeface="Rubik"/>
              <a:cs typeface="Rubik"/>
              <a:sym typeface="Rubik"/>
            </a:endParaRPr>
          </a:p>
          <a:p>
            <a:pPr indent="0" lvl="0" marL="0" rtl="0" algn="l">
              <a:lnSpc>
                <a:spcPct val="115000"/>
              </a:lnSpc>
              <a:spcBef>
                <a:spcPts val="0"/>
              </a:spcBef>
              <a:spcAft>
                <a:spcPts val="0"/>
              </a:spcAft>
              <a:buNone/>
            </a:pPr>
            <a:r>
              <a:t/>
            </a:r>
            <a:endParaRPr b="1" sz="1100">
              <a:solidFill>
                <a:schemeClr val="dk1"/>
              </a:solidFill>
              <a:latin typeface="Rubik"/>
              <a:ea typeface="Rubik"/>
              <a:cs typeface="Rubik"/>
              <a:sym typeface="Rubik"/>
            </a:endParaRPr>
          </a:p>
          <a:p>
            <a:pPr indent="0" lvl="0" marL="0" rtl="0" algn="l">
              <a:lnSpc>
                <a:spcPct val="115000"/>
              </a:lnSpc>
              <a:spcBef>
                <a:spcPts val="0"/>
              </a:spcBef>
              <a:spcAft>
                <a:spcPts val="0"/>
              </a:spcAft>
              <a:buNone/>
            </a:pPr>
            <a:r>
              <a:t/>
            </a:r>
            <a:endParaRPr b="1" sz="1100">
              <a:solidFill>
                <a:schemeClr val="dk1"/>
              </a:solidFill>
              <a:latin typeface="Rubik"/>
              <a:ea typeface="Rubik"/>
              <a:cs typeface="Rubik"/>
              <a:sym typeface="Rubik"/>
            </a:endParaRPr>
          </a:p>
          <a:p>
            <a:pPr indent="0" lvl="0" marL="0" rtl="0" algn="l">
              <a:lnSpc>
                <a:spcPct val="115000"/>
              </a:lnSpc>
              <a:spcBef>
                <a:spcPts val="0"/>
              </a:spcBef>
              <a:spcAft>
                <a:spcPts val="0"/>
              </a:spcAft>
              <a:buNone/>
            </a:pPr>
            <a:r>
              <a:t/>
            </a:r>
            <a:endParaRPr b="1" sz="1100">
              <a:solidFill>
                <a:schemeClr val="dk1"/>
              </a:solidFill>
              <a:latin typeface="Rubik"/>
              <a:ea typeface="Rubik"/>
              <a:cs typeface="Rubik"/>
              <a:sym typeface="Rubik"/>
            </a:endParaRPr>
          </a:p>
          <a:p>
            <a:pPr indent="0" lvl="0" marL="0" rtl="0" algn="l">
              <a:lnSpc>
                <a:spcPct val="115000"/>
              </a:lnSpc>
              <a:spcBef>
                <a:spcPts val="0"/>
              </a:spcBef>
              <a:spcAft>
                <a:spcPts val="0"/>
              </a:spcAft>
              <a:buNone/>
            </a:pPr>
            <a:r>
              <a:t/>
            </a:r>
            <a:endParaRPr b="1" sz="1100">
              <a:solidFill>
                <a:schemeClr val="dk1"/>
              </a:solidFill>
              <a:latin typeface="Rubik"/>
              <a:ea typeface="Rubik"/>
              <a:cs typeface="Rubik"/>
              <a:sym typeface="Rubik"/>
            </a:endParaRPr>
          </a:p>
          <a:p>
            <a:pPr indent="0" lvl="0" marL="0" rtl="0" algn="l">
              <a:lnSpc>
                <a:spcPct val="115000"/>
              </a:lnSpc>
              <a:spcBef>
                <a:spcPts val="0"/>
              </a:spcBef>
              <a:spcAft>
                <a:spcPts val="0"/>
              </a:spcAft>
              <a:buNone/>
            </a:pPr>
            <a:r>
              <a:t/>
            </a:r>
            <a:endParaRPr b="1" sz="1100">
              <a:solidFill>
                <a:schemeClr val="dk1"/>
              </a:solidFill>
              <a:latin typeface="Rubik"/>
              <a:ea typeface="Rubik"/>
              <a:cs typeface="Rubik"/>
              <a:sym typeface="Rubik"/>
            </a:endParaRPr>
          </a:p>
          <a:p>
            <a:pPr indent="0" lvl="0" marL="0" rtl="0" algn="l">
              <a:lnSpc>
                <a:spcPct val="115000"/>
              </a:lnSpc>
              <a:spcBef>
                <a:spcPts val="0"/>
              </a:spcBef>
              <a:spcAft>
                <a:spcPts val="0"/>
              </a:spcAft>
              <a:buNone/>
            </a:pPr>
            <a:r>
              <a:t/>
            </a:r>
            <a:endParaRPr b="1" sz="1100">
              <a:solidFill>
                <a:schemeClr val="dk1"/>
              </a:solidFill>
              <a:latin typeface="Rubik"/>
              <a:ea typeface="Rubik"/>
              <a:cs typeface="Rubik"/>
              <a:sym typeface="Rubik"/>
            </a:endParaRPr>
          </a:p>
          <a:p>
            <a:pPr indent="0" lvl="0" marL="457200" rtl="0" algn="l">
              <a:lnSpc>
                <a:spcPct val="115000"/>
              </a:lnSpc>
              <a:spcBef>
                <a:spcPts val="0"/>
              </a:spcBef>
              <a:spcAft>
                <a:spcPts val="0"/>
              </a:spcAft>
              <a:buNone/>
            </a:pPr>
            <a:r>
              <a:t/>
            </a:r>
            <a:endParaRPr b="1" sz="1100">
              <a:solidFill>
                <a:schemeClr val="dk1"/>
              </a:solidFill>
              <a:latin typeface="Rubik"/>
              <a:ea typeface="Rubik"/>
              <a:cs typeface="Rubik"/>
              <a:sym typeface="Rubik"/>
            </a:endParaRPr>
          </a:p>
        </p:txBody>
      </p:sp>
      <p:sp>
        <p:nvSpPr>
          <p:cNvPr id="397" name="Google Shape;397;p54"/>
          <p:cNvSpPr txBox="1"/>
          <p:nvPr>
            <p:ph type="title"/>
          </p:nvPr>
        </p:nvSpPr>
        <p:spPr>
          <a:xfrm>
            <a:off x="709225" y="457865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1100"/>
              <a:buNone/>
            </a:pPr>
            <a:r>
              <a:rPr b="1" lang="en" sz="1520">
                <a:solidFill>
                  <a:srgbClr val="37B558"/>
                </a:solidFill>
                <a:latin typeface="Bitter"/>
                <a:ea typeface="Bitter"/>
                <a:cs typeface="Bitter"/>
                <a:sym typeface="Bitter"/>
              </a:rPr>
              <a:t>  </a:t>
            </a:r>
            <a:endParaRPr b="1" sz="1520">
              <a:solidFill>
                <a:srgbClr val="37B558"/>
              </a:solidFill>
              <a:latin typeface="Bitter"/>
              <a:ea typeface="Bitter"/>
              <a:cs typeface="Bitter"/>
              <a:sym typeface="Bitter"/>
            </a:endParaRPr>
          </a:p>
        </p:txBody>
      </p:sp>
      <p:pic>
        <p:nvPicPr>
          <p:cNvPr id="398" name="Google Shape;398;p54"/>
          <p:cNvPicPr preferRelativeResize="0"/>
          <p:nvPr/>
        </p:nvPicPr>
        <p:blipFill>
          <a:blip r:embed="rId4">
            <a:alphaModFix/>
          </a:blip>
          <a:stretch>
            <a:fillRect/>
          </a:stretch>
        </p:blipFill>
        <p:spPr>
          <a:xfrm>
            <a:off x="6539400" y="868400"/>
            <a:ext cx="1938015" cy="3557849"/>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402" name="Shape 402"/>
        <p:cNvGrpSpPr/>
        <p:nvPr/>
      </p:nvGrpSpPr>
      <p:grpSpPr>
        <a:xfrm>
          <a:off x="0" y="0"/>
          <a:ext cx="0" cy="0"/>
          <a:chOff x="0" y="0"/>
          <a:chExt cx="0" cy="0"/>
        </a:xfrm>
      </p:grpSpPr>
      <p:sp>
        <p:nvSpPr>
          <p:cNvPr id="403" name="Google Shape;403;p55"/>
          <p:cNvSpPr/>
          <p:nvPr/>
        </p:nvSpPr>
        <p:spPr>
          <a:xfrm>
            <a:off x="169150" y="4556250"/>
            <a:ext cx="404100" cy="4527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4" name="Google Shape;404;p55"/>
          <p:cNvSpPr txBox="1"/>
          <p:nvPr>
            <p:ph type="ctrTitle"/>
          </p:nvPr>
        </p:nvSpPr>
        <p:spPr>
          <a:xfrm>
            <a:off x="940800" y="1864800"/>
            <a:ext cx="7262400" cy="1413900"/>
          </a:xfrm>
          <a:prstGeom prst="rect">
            <a:avLst/>
          </a:prstGeom>
          <a:solidFill>
            <a:srgbClr val="4873B9"/>
          </a:solidFill>
        </p:spPr>
        <p:txBody>
          <a:bodyPr anchorCtr="0" anchor="b" bIns="91425" lIns="91425" spcFirstLastPara="1" rIns="91425" wrap="square" tIns="91425">
            <a:normAutofit fontScale="90000"/>
          </a:bodyPr>
          <a:lstStyle/>
          <a:p>
            <a:pPr indent="0" lvl="0" marL="0" rtl="0" algn="ctr">
              <a:lnSpc>
                <a:spcPct val="115000"/>
              </a:lnSpc>
              <a:spcBef>
                <a:spcPts val="0"/>
              </a:spcBef>
              <a:spcAft>
                <a:spcPts val="1200"/>
              </a:spcAft>
              <a:buNone/>
            </a:pPr>
            <a:r>
              <a:rPr b="1" lang="en" sz="4500">
                <a:solidFill>
                  <a:schemeClr val="lt1"/>
                </a:solidFill>
                <a:latin typeface="Bitter"/>
                <a:ea typeface="Bitter"/>
                <a:cs typeface="Bitter"/>
                <a:sym typeface="Bitter"/>
              </a:rPr>
              <a:t>Lesson 6: Connecting Nature Data to Climate Data</a:t>
            </a:r>
            <a:endParaRPr b="1" sz="4500">
              <a:solidFill>
                <a:schemeClr val="lt1"/>
              </a:solidFill>
              <a:latin typeface="Bitter"/>
              <a:ea typeface="Bitter"/>
              <a:cs typeface="Bitter"/>
              <a:sym typeface="Bitter"/>
            </a:endParaRPr>
          </a:p>
        </p:txBody>
      </p:sp>
      <p:sp>
        <p:nvSpPr>
          <p:cNvPr id="405" name="Google Shape;405;p55"/>
          <p:cNvSpPr txBox="1"/>
          <p:nvPr>
            <p:ph idx="12" type="sldNum"/>
          </p:nvPr>
        </p:nvSpPr>
        <p:spPr>
          <a:xfrm>
            <a:off x="7655675" y="4578650"/>
            <a:ext cx="1374900" cy="393600"/>
          </a:xfrm>
          <a:prstGeom prst="rect">
            <a:avLst/>
          </a:prstGeom>
          <a:solidFill>
            <a:srgbClr val="4873B9"/>
          </a:solidFill>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406" name="Google Shape;406;p55"/>
          <p:cNvPicPr preferRelativeResize="0"/>
          <p:nvPr/>
        </p:nvPicPr>
        <p:blipFill rotWithShape="1">
          <a:blip r:embed="rId4">
            <a:alphaModFix/>
          </a:blip>
          <a:srcRect b="0" l="0" r="0" t="0"/>
          <a:stretch/>
        </p:blipFill>
        <p:spPr>
          <a:xfrm>
            <a:off x="147614" y="4549073"/>
            <a:ext cx="440875" cy="452750"/>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0" name="Shape 410"/>
        <p:cNvGrpSpPr/>
        <p:nvPr/>
      </p:nvGrpSpPr>
      <p:grpSpPr>
        <a:xfrm>
          <a:off x="0" y="0"/>
          <a:ext cx="0" cy="0"/>
          <a:chOff x="0" y="0"/>
          <a:chExt cx="0" cy="0"/>
        </a:xfrm>
      </p:grpSpPr>
      <p:sp>
        <p:nvSpPr>
          <p:cNvPr id="411" name="Google Shape;411;p56"/>
          <p:cNvSpPr txBox="1"/>
          <p:nvPr>
            <p:ph type="title"/>
          </p:nvPr>
        </p:nvSpPr>
        <p:spPr>
          <a:xfrm>
            <a:off x="147625" y="1433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1100"/>
              <a:buNone/>
            </a:pPr>
            <a:r>
              <a:t/>
            </a:r>
            <a:endParaRPr b="1" sz="3020">
              <a:solidFill>
                <a:srgbClr val="37B558"/>
              </a:solidFill>
              <a:latin typeface="Bitter"/>
              <a:ea typeface="Bitter"/>
              <a:cs typeface="Bitter"/>
              <a:sym typeface="Bitter"/>
            </a:endParaRPr>
          </a:p>
        </p:txBody>
      </p:sp>
      <p:pic>
        <p:nvPicPr>
          <p:cNvPr id="412" name="Google Shape;412;p56"/>
          <p:cNvPicPr preferRelativeResize="0"/>
          <p:nvPr/>
        </p:nvPicPr>
        <p:blipFill rotWithShape="1">
          <a:blip r:embed="rId3">
            <a:alphaModFix/>
          </a:blip>
          <a:srcRect b="0" l="0" r="0" t="0"/>
          <a:stretch/>
        </p:blipFill>
        <p:spPr>
          <a:xfrm>
            <a:off x="147614" y="4879835"/>
            <a:ext cx="191630" cy="196792"/>
          </a:xfrm>
          <a:prstGeom prst="rect">
            <a:avLst/>
          </a:prstGeom>
          <a:noFill/>
          <a:ln>
            <a:noFill/>
          </a:ln>
        </p:spPr>
      </p:pic>
      <p:sp>
        <p:nvSpPr>
          <p:cNvPr id="413" name="Google Shape;413;p56"/>
          <p:cNvSpPr txBox="1"/>
          <p:nvPr>
            <p:ph idx="12" type="sldNum"/>
          </p:nvPr>
        </p:nvSpPr>
        <p:spPr>
          <a:xfrm>
            <a:off x="6672372" y="4578638"/>
            <a:ext cx="23583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414" name="Google Shape;414;p56"/>
          <p:cNvPicPr preferRelativeResize="0"/>
          <p:nvPr/>
        </p:nvPicPr>
        <p:blipFill>
          <a:blip r:embed="rId4">
            <a:alphaModFix/>
          </a:blip>
          <a:stretch>
            <a:fillRect/>
          </a:stretch>
        </p:blipFill>
        <p:spPr>
          <a:xfrm>
            <a:off x="4422950" y="1186138"/>
            <a:ext cx="4245276" cy="2771224"/>
          </a:xfrm>
          <a:prstGeom prst="rect">
            <a:avLst/>
          </a:prstGeom>
          <a:noFill/>
          <a:ln>
            <a:noFill/>
          </a:ln>
        </p:spPr>
      </p:pic>
      <p:sp>
        <p:nvSpPr>
          <p:cNvPr id="415" name="Google Shape;415;p56"/>
          <p:cNvSpPr txBox="1"/>
          <p:nvPr/>
        </p:nvSpPr>
        <p:spPr>
          <a:xfrm>
            <a:off x="339250" y="934800"/>
            <a:ext cx="3789300" cy="3273900"/>
          </a:xfrm>
          <a:prstGeom prst="rect">
            <a:avLst/>
          </a:prstGeom>
          <a:noFill/>
          <a:ln>
            <a:noFill/>
          </a:ln>
        </p:spPr>
        <p:txBody>
          <a:bodyPr anchorCtr="0" anchor="ctr" bIns="91425" lIns="91425" spcFirstLastPara="1" rIns="91425" wrap="square" tIns="91425">
            <a:noAutofit/>
          </a:bodyPr>
          <a:lstStyle/>
          <a:p>
            <a:pPr indent="-342900" lvl="0" marL="457200" rtl="0" algn="l">
              <a:spcBef>
                <a:spcPts val="0"/>
              </a:spcBef>
              <a:spcAft>
                <a:spcPts val="0"/>
              </a:spcAft>
              <a:buClr>
                <a:schemeClr val="dk2"/>
              </a:buClr>
              <a:buSzPts val="1800"/>
              <a:buFont typeface="Rubik"/>
              <a:buChar char="●"/>
            </a:pPr>
            <a:r>
              <a:rPr lang="en" sz="1800">
                <a:solidFill>
                  <a:schemeClr val="dk2"/>
                </a:solidFill>
                <a:latin typeface="Rubik"/>
                <a:ea typeface="Rubik"/>
                <a:cs typeface="Rubik"/>
                <a:sym typeface="Rubik"/>
              </a:rPr>
              <a:t>What is the graph measuring?</a:t>
            </a:r>
            <a:endParaRPr sz="1800">
              <a:solidFill>
                <a:schemeClr val="dk2"/>
              </a:solidFill>
              <a:latin typeface="Rubik"/>
              <a:ea typeface="Rubik"/>
              <a:cs typeface="Rubik"/>
              <a:sym typeface="Rubik"/>
            </a:endParaRPr>
          </a:p>
          <a:p>
            <a:pPr indent="-342900" lvl="0" marL="457200" rtl="0" algn="l">
              <a:spcBef>
                <a:spcPts val="1000"/>
              </a:spcBef>
              <a:spcAft>
                <a:spcPts val="0"/>
              </a:spcAft>
              <a:buClr>
                <a:schemeClr val="dk2"/>
              </a:buClr>
              <a:buSzPts val="1800"/>
              <a:buFont typeface="Rubik"/>
              <a:buChar char="●"/>
            </a:pPr>
            <a:r>
              <a:rPr lang="en" sz="1800">
                <a:solidFill>
                  <a:schemeClr val="dk2"/>
                </a:solidFill>
                <a:latin typeface="Rubik"/>
                <a:ea typeface="Rubik"/>
                <a:cs typeface="Rubik"/>
                <a:sym typeface="Rubik"/>
              </a:rPr>
              <a:t>How is it measuring it?</a:t>
            </a:r>
            <a:endParaRPr sz="1800">
              <a:solidFill>
                <a:schemeClr val="dk2"/>
              </a:solidFill>
              <a:latin typeface="Rubik"/>
              <a:ea typeface="Rubik"/>
              <a:cs typeface="Rubik"/>
              <a:sym typeface="Rubik"/>
            </a:endParaRPr>
          </a:p>
          <a:p>
            <a:pPr indent="-342900" lvl="0" marL="457200" rtl="0" algn="l">
              <a:spcBef>
                <a:spcPts val="1000"/>
              </a:spcBef>
              <a:spcAft>
                <a:spcPts val="1000"/>
              </a:spcAft>
              <a:buClr>
                <a:schemeClr val="dk2"/>
              </a:buClr>
              <a:buSzPts val="1800"/>
              <a:buFont typeface="Rubik"/>
              <a:buChar char="●"/>
            </a:pPr>
            <a:r>
              <a:rPr lang="en" sz="1800">
                <a:solidFill>
                  <a:schemeClr val="dk2"/>
                </a:solidFill>
                <a:latin typeface="Rubik"/>
                <a:ea typeface="Rubik"/>
                <a:cs typeface="Rubik"/>
                <a:sym typeface="Rubik"/>
              </a:rPr>
              <a:t>Make a statement about the Earth’s </a:t>
            </a:r>
            <a:r>
              <a:rPr i="1" lang="en" sz="1800">
                <a:solidFill>
                  <a:schemeClr val="dk2"/>
                </a:solidFill>
                <a:latin typeface="Rubik"/>
                <a:ea typeface="Rubik"/>
                <a:cs typeface="Rubik"/>
                <a:sym typeface="Rubik"/>
              </a:rPr>
              <a:t>whole </a:t>
            </a:r>
            <a:r>
              <a:rPr lang="en" sz="1800">
                <a:solidFill>
                  <a:schemeClr val="dk2"/>
                </a:solidFill>
                <a:latin typeface="Rubik"/>
                <a:ea typeface="Rubik"/>
                <a:cs typeface="Rubik"/>
                <a:sym typeface="Rubik"/>
              </a:rPr>
              <a:t>climate based on this graph</a:t>
            </a:r>
            <a:endParaRPr sz="1800">
              <a:solidFill>
                <a:schemeClr val="dk2"/>
              </a:solidFill>
              <a:latin typeface="Rubik"/>
              <a:ea typeface="Rubik"/>
              <a:cs typeface="Rubik"/>
              <a:sym typeface="Rubik"/>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9" name="Shape 419"/>
        <p:cNvGrpSpPr/>
        <p:nvPr/>
      </p:nvGrpSpPr>
      <p:grpSpPr>
        <a:xfrm>
          <a:off x="0" y="0"/>
          <a:ext cx="0" cy="0"/>
          <a:chOff x="0" y="0"/>
          <a:chExt cx="0" cy="0"/>
        </a:xfrm>
      </p:grpSpPr>
      <p:sp>
        <p:nvSpPr>
          <p:cNvPr id="420" name="Google Shape;420;p57"/>
          <p:cNvSpPr txBox="1"/>
          <p:nvPr>
            <p:ph type="title"/>
          </p:nvPr>
        </p:nvSpPr>
        <p:spPr>
          <a:xfrm>
            <a:off x="147625" y="1433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1100"/>
              <a:buNone/>
            </a:pPr>
            <a:r>
              <a:t/>
            </a:r>
            <a:endParaRPr b="1" sz="3020">
              <a:solidFill>
                <a:srgbClr val="37B558"/>
              </a:solidFill>
              <a:latin typeface="Bitter"/>
              <a:ea typeface="Bitter"/>
              <a:cs typeface="Bitter"/>
              <a:sym typeface="Bitter"/>
            </a:endParaRPr>
          </a:p>
        </p:txBody>
      </p:sp>
      <p:pic>
        <p:nvPicPr>
          <p:cNvPr id="421" name="Google Shape;421;p57"/>
          <p:cNvPicPr preferRelativeResize="0"/>
          <p:nvPr/>
        </p:nvPicPr>
        <p:blipFill rotWithShape="1">
          <a:blip r:embed="rId3">
            <a:alphaModFix/>
          </a:blip>
          <a:srcRect b="0" l="0" r="0" t="0"/>
          <a:stretch/>
        </p:blipFill>
        <p:spPr>
          <a:xfrm>
            <a:off x="147614" y="4879835"/>
            <a:ext cx="191630" cy="196792"/>
          </a:xfrm>
          <a:prstGeom prst="rect">
            <a:avLst/>
          </a:prstGeom>
          <a:noFill/>
          <a:ln>
            <a:noFill/>
          </a:ln>
        </p:spPr>
      </p:pic>
      <p:sp>
        <p:nvSpPr>
          <p:cNvPr id="422" name="Google Shape;422;p57"/>
          <p:cNvSpPr txBox="1"/>
          <p:nvPr>
            <p:ph idx="12" type="sldNum"/>
          </p:nvPr>
        </p:nvSpPr>
        <p:spPr>
          <a:xfrm>
            <a:off x="6672372" y="4578638"/>
            <a:ext cx="23583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423" name="Google Shape;423;p57"/>
          <p:cNvSpPr txBox="1"/>
          <p:nvPr/>
        </p:nvSpPr>
        <p:spPr>
          <a:xfrm>
            <a:off x="339250" y="934800"/>
            <a:ext cx="3789300" cy="3273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800">
                <a:solidFill>
                  <a:schemeClr val="dk2"/>
                </a:solidFill>
                <a:latin typeface="Rubik"/>
                <a:ea typeface="Rubik"/>
                <a:cs typeface="Rubik"/>
                <a:sym typeface="Rubik"/>
              </a:rPr>
              <a:t>NOTE: More “</a:t>
            </a:r>
            <a:r>
              <a:rPr b="1" lang="en" sz="1800">
                <a:solidFill>
                  <a:schemeClr val="dk2"/>
                </a:solidFill>
                <a:latin typeface="Rubik"/>
                <a:ea typeface="Rubik"/>
                <a:cs typeface="Rubik"/>
                <a:sym typeface="Rubik"/>
              </a:rPr>
              <a:t>Petajoules</a:t>
            </a:r>
            <a:r>
              <a:rPr lang="en" sz="1800">
                <a:solidFill>
                  <a:schemeClr val="dk2"/>
                </a:solidFill>
                <a:latin typeface="Rubik"/>
                <a:ea typeface="Rubik"/>
                <a:cs typeface="Rubik"/>
                <a:sym typeface="Rubik"/>
              </a:rPr>
              <a:t>” = </a:t>
            </a:r>
            <a:r>
              <a:rPr b="1" lang="en" sz="1800">
                <a:solidFill>
                  <a:schemeClr val="dk2"/>
                </a:solidFill>
                <a:latin typeface="Rubik"/>
                <a:ea typeface="Rubik"/>
                <a:cs typeface="Rubik"/>
                <a:sym typeface="Rubik"/>
              </a:rPr>
              <a:t>warmer</a:t>
            </a:r>
            <a:endParaRPr b="1" sz="1800">
              <a:solidFill>
                <a:schemeClr val="dk2"/>
              </a:solidFill>
              <a:latin typeface="Rubik"/>
              <a:ea typeface="Rubik"/>
              <a:cs typeface="Rubik"/>
              <a:sym typeface="Rubik"/>
            </a:endParaRPr>
          </a:p>
          <a:p>
            <a:pPr indent="0" lvl="0" marL="0" rtl="0" algn="l">
              <a:spcBef>
                <a:spcPts val="1000"/>
              </a:spcBef>
              <a:spcAft>
                <a:spcPts val="0"/>
              </a:spcAft>
              <a:buNone/>
            </a:pPr>
            <a:r>
              <a:t/>
            </a:r>
            <a:endParaRPr sz="1800">
              <a:solidFill>
                <a:schemeClr val="dk2"/>
              </a:solidFill>
              <a:latin typeface="Rubik"/>
              <a:ea typeface="Rubik"/>
              <a:cs typeface="Rubik"/>
              <a:sym typeface="Rubik"/>
            </a:endParaRPr>
          </a:p>
          <a:p>
            <a:pPr indent="-342900" lvl="0" marL="457200" rtl="0" algn="l">
              <a:spcBef>
                <a:spcPts val="1000"/>
              </a:spcBef>
              <a:spcAft>
                <a:spcPts val="0"/>
              </a:spcAft>
              <a:buClr>
                <a:schemeClr val="dk2"/>
              </a:buClr>
              <a:buSzPts val="1800"/>
              <a:buFont typeface="Rubik"/>
              <a:buChar char="●"/>
            </a:pPr>
            <a:r>
              <a:rPr lang="en" sz="1800">
                <a:solidFill>
                  <a:schemeClr val="dk2"/>
                </a:solidFill>
                <a:latin typeface="Rubik"/>
                <a:ea typeface="Rubik"/>
                <a:cs typeface="Rubik"/>
                <a:sym typeface="Rubik"/>
              </a:rPr>
              <a:t>What is the graph measuring?</a:t>
            </a:r>
            <a:endParaRPr sz="1800">
              <a:solidFill>
                <a:schemeClr val="dk2"/>
              </a:solidFill>
              <a:latin typeface="Rubik"/>
              <a:ea typeface="Rubik"/>
              <a:cs typeface="Rubik"/>
              <a:sym typeface="Rubik"/>
            </a:endParaRPr>
          </a:p>
          <a:p>
            <a:pPr indent="-342900" lvl="0" marL="457200" rtl="0" algn="l">
              <a:spcBef>
                <a:spcPts val="1000"/>
              </a:spcBef>
              <a:spcAft>
                <a:spcPts val="0"/>
              </a:spcAft>
              <a:buClr>
                <a:schemeClr val="dk2"/>
              </a:buClr>
              <a:buSzPts val="1800"/>
              <a:buFont typeface="Rubik"/>
              <a:buChar char="●"/>
            </a:pPr>
            <a:r>
              <a:rPr lang="en" sz="1800">
                <a:solidFill>
                  <a:schemeClr val="dk2"/>
                </a:solidFill>
                <a:latin typeface="Rubik"/>
                <a:ea typeface="Rubik"/>
                <a:cs typeface="Rubik"/>
                <a:sym typeface="Rubik"/>
              </a:rPr>
              <a:t>How is it measuring it?</a:t>
            </a:r>
            <a:endParaRPr sz="1800">
              <a:solidFill>
                <a:schemeClr val="dk2"/>
              </a:solidFill>
              <a:latin typeface="Rubik"/>
              <a:ea typeface="Rubik"/>
              <a:cs typeface="Rubik"/>
              <a:sym typeface="Rubik"/>
            </a:endParaRPr>
          </a:p>
          <a:p>
            <a:pPr indent="-342900" lvl="0" marL="457200" rtl="0" algn="l">
              <a:spcBef>
                <a:spcPts val="1000"/>
              </a:spcBef>
              <a:spcAft>
                <a:spcPts val="1000"/>
              </a:spcAft>
              <a:buClr>
                <a:schemeClr val="dk2"/>
              </a:buClr>
              <a:buSzPts val="1800"/>
              <a:buFont typeface="Rubik"/>
              <a:buChar char="●"/>
            </a:pPr>
            <a:r>
              <a:rPr lang="en" sz="1800">
                <a:solidFill>
                  <a:schemeClr val="dk2"/>
                </a:solidFill>
                <a:latin typeface="Rubik"/>
                <a:ea typeface="Rubik"/>
                <a:cs typeface="Rubik"/>
                <a:sym typeface="Rubik"/>
              </a:rPr>
              <a:t>Make a statement about the Earth’s </a:t>
            </a:r>
            <a:r>
              <a:rPr i="1" lang="en" sz="1800">
                <a:solidFill>
                  <a:schemeClr val="dk2"/>
                </a:solidFill>
                <a:latin typeface="Rubik"/>
                <a:ea typeface="Rubik"/>
                <a:cs typeface="Rubik"/>
                <a:sym typeface="Rubik"/>
              </a:rPr>
              <a:t>whole </a:t>
            </a:r>
            <a:r>
              <a:rPr lang="en" sz="1800">
                <a:solidFill>
                  <a:schemeClr val="dk2"/>
                </a:solidFill>
                <a:latin typeface="Rubik"/>
                <a:ea typeface="Rubik"/>
                <a:cs typeface="Rubik"/>
                <a:sym typeface="Rubik"/>
              </a:rPr>
              <a:t>climate based on this graph</a:t>
            </a:r>
            <a:endParaRPr sz="1800">
              <a:solidFill>
                <a:schemeClr val="dk2"/>
              </a:solidFill>
              <a:latin typeface="Rubik"/>
              <a:ea typeface="Rubik"/>
              <a:cs typeface="Rubik"/>
              <a:sym typeface="Rubik"/>
            </a:endParaRPr>
          </a:p>
        </p:txBody>
      </p:sp>
      <p:pic>
        <p:nvPicPr>
          <p:cNvPr id="424" name="Google Shape;424;p57"/>
          <p:cNvPicPr preferRelativeResize="0"/>
          <p:nvPr/>
        </p:nvPicPr>
        <p:blipFill>
          <a:blip r:embed="rId4">
            <a:alphaModFix/>
          </a:blip>
          <a:stretch>
            <a:fillRect/>
          </a:stretch>
        </p:blipFill>
        <p:spPr>
          <a:xfrm>
            <a:off x="4572001" y="810881"/>
            <a:ext cx="4096225" cy="3521729"/>
          </a:xfrm>
          <a:prstGeom prst="rect">
            <a:avLst/>
          </a:prstGeom>
          <a:noFill/>
          <a:ln>
            <a:noFill/>
          </a:ln>
        </p:spPr>
      </p:pic>
      <p:sp>
        <p:nvSpPr>
          <p:cNvPr id="425" name="Google Shape;425;p57"/>
          <p:cNvSpPr txBox="1"/>
          <p:nvPr/>
        </p:nvSpPr>
        <p:spPr>
          <a:xfrm>
            <a:off x="7189525" y="4208700"/>
            <a:ext cx="1478700" cy="384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595959"/>
                </a:solidFill>
                <a:latin typeface="Rubik"/>
                <a:ea typeface="Rubik"/>
                <a:cs typeface="Rubik"/>
                <a:sym typeface="Rubik"/>
              </a:rPr>
              <a:t>From: nasa.gov</a:t>
            </a:r>
            <a:endParaRPr>
              <a:solidFill>
                <a:srgbClr val="595959"/>
              </a:solidFill>
              <a:latin typeface="Rubik"/>
              <a:ea typeface="Rubik"/>
              <a:cs typeface="Rubik"/>
              <a:sym typeface="Rubik"/>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9" name="Shape 429"/>
        <p:cNvGrpSpPr/>
        <p:nvPr/>
      </p:nvGrpSpPr>
      <p:grpSpPr>
        <a:xfrm>
          <a:off x="0" y="0"/>
          <a:ext cx="0" cy="0"/>
          <a:chOff x="0" y="0"/>
          <a:chExt cx="0" cy="0"/>
        </a:xfrm>
      </p:grpSpPr>
      <p:sp>
        <p:nvSpPr>
          <p:cNvPr id="430" name="Google Shape;430;p58"/>
          <p:cNvSpPr txBox="1"/>
          <p:nvPr>
            <p:ph type="title"/>
          </p:nvPr>
        </p:nvSpPr>
        <p:spPr>
          <a:xfrm>
            <a:off x="147625" y="1433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1100"/>
              <a:buNone/>
            </a:pPr>
            <a:r>
              <a:t/>
            </a:r>
            <a:endParaRPr b="1" sz="3020">
              <a:solidFill>
                <a:srgbClr val="37B558"/>
              </a:solidFill>
              <a:latin typeface="Bitter"/>
              <a:ea typeface="Bitter"/>
              <a:cs typeface="Bitter"/>
              <a:sym typeface="Bitter"/>
            </a:endParaRPr>
          </a:p>
        </p:txBody>
      </p:sp>
      <p:pic>
        <p:nvPicPr>
          <p:cNvPr id="431" name="Google Shape;431;p58"/>
          <p:cNvPicPr preferRelativeResize="0"/>
          <p:nvPr/>
        </p:nvPicPr>
        <p:blipFill rotWithShape="1">
          <a:blip r:embed="rId3">
            <a:alphaModFix/>
          </a:blip>
          <a:srcRect b="0" l="0" r="0" t="0"/>
          <a:stretch/>
        </p:blipFill>
        <p:spPr>
          <a:xfrm>
            <a:off x="147614" y="4879835"/>
            <a:ext cx="191630" cy="196792"/>
          </a:xfrm>
          <a:prstGeom prst="rect">
            <a:avLst/>
          </a:prstGeom>
          <a:noFill/>
          <a:ln>
            <a:noFill/>
          </a:ln>
        </p:spPr>
      </p:pic>
      <p:sp>
        <p:nvSpPr>
          <p:cNvPr id="432" name="Google Shape;432;p58"/>
          <p:cNvSpPr txBox="1"/>
          <p:nvPr>
            <p:ph idx="12" type="sldNum"/>
          </p:nvPr>
        </p:nvSpPr>
        <p:spPr>
          <a:xfrm>
            <a:off x="6672372" y="4578638"/>
            <a:ext cx="23583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433" name="Google Shape;433;p58"/>
          <p:cNvSpPr txBox="1"/>
          <p:nvPr/>
        </p:nvSpPr>
        <p:spPr>
          <a:xfrm>
            <a:off x="339250" y="976013"/>
            <a:ext cx="3559500" cy="3643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800">
                <a:solidFill>
                  <a:schemeClr val="dk2"/>
                </a:solidFill>
                <a:latin typeface="Rubik"/>
                <a:ea typeface="Rubik"/>
                <a:cs typeface="Rubik"/>
                <a:sym typeface="Rubik"/>
              </a:rPr>
              <a:t>NOTE: </a:t>
            </a:r>
            <a:r>
              <a:rPr b="1" lang="en" sz="1800">
                <a:solidFill>
                  <a:schemeClr val="dk2"/>
                </a:solidFill>
                <a:latin typeface="Rubik"/>
                <a:ea typeface="Rubik"/>
                <a:cs typeface="Rubik"/>
                <a:sym typeface="Rubik"/>
              </a:rPr>
              <a:t>CO2 = Carbon Dioxide</a:t>
            </a:r>
            <a:r>
              <a:rPr lang="en" sz="1800">
                <a:solidFill>
                  <a:schemeClr val="dk2"/>
                </a:solidFill>
                <a:latin typeface="Rubik"/>
                <a:ea typeface="Rubik"/>
                <a:cs typeface="Rubik"/>
                <a:sym typeface="Rubik"/>
              </a:rPr>
              <a:t>. It’s what we breathe out, and what burning gas and coal creates.</a:t>
            </a:r>
            <a:endParaRPr b="1" sz="1800">
              <a:solidFill>
                <a:schemeClr val="dk2"/>
              </a:solidFill>
              <a:latin typeface="Rubik"/>
              <a:ea typeface="Rubik"/>
              <a:cs typeface="Rubik"/>
              <a:sym typeface="Rubik"/>
            </a:endParaRPr>
          </a:p>
          <a:p>
            <a:pPr indent="0" lvl="0" marL="0" rtl="0" algn="l">
              <a:spcBef>
                <a:spcPts val="1000"/>
              </a:spcBef>
              <a:spcAft>
                <a:spcPts val="0"/>
              </a:spcAft>
              <a:buNone/>
            </a:pPr>
            <a:r>
              <a:t/>
            </a:r>
            <a:endParaRPr sz="1800">
              <a:solidFill>
                <a:schemeClr val="dk2"/>
              </a:solidFill>
              <a:latin typeface="Rubik"/>
              <a:ea typeface="Rubik"/>
              <a:cs typeface="Rubik"/>
              <a:sym typeface="Rubik"/>
            </a:endParaRPr>
          </a:p>
          <a:p>
            <a:pPr indent="-342900" lvl="0" marL="457200" rtl="0" algn="l">
              <a:spcBef>
                <a:spcPts val="1000"/>
              </a:spcBef>
              <a:spcAft>
                <a:spcPts val="0"/>
              </a:spcAft>
              <a:buClr>
                <a:schemeClr val="dk2"/>
              </a:buClr>
              <a:buSzPts val="1800"/>
              <a:buFont typeface="Rubik"/>
              <a:buChar char="●"/>
            </a:pPr>
            <a:r>
              <a:rPr lang="en" sz="1800">
                <a:solidFill>
                  <a:schemeClr val="dk2"/>
                </a:solidFill>
                <a:latin typeface="Rubik"/>
                <a:ea typeface="Rubik"/>
                <a:cs typeface="Rubik"/>
                <a:sym typeface="Rubik"/>
              </a:rPr>
              <a:t>What is the graph measuring?</a:t>
            </a:r>
            <a:endParaRPr sz="1800">
              <a:solidFill>
                <a:schemeClr val="dk2"/>
              </a:solidFill>
              <a:latin typeface="Rubik"/>
              <a:ea typeface="Rubik"/>
              <a:cs typeface="Rubik"/>
              <a:sym typeface="Rubik"/>
            </a:endParaRPr>
          </a:p>
          <a:p>
            <a:pPr indent="-342900" lvl="0" marL="457200" rtl="0" algn="l">
              <a:spcBef>
                <a:spcPts val="1000"/>
              </a:spcBef>
              <a:spcAft>
                <a:spcPts val="0"/>
              </a:spcAft>
              <a:buClr>
                <a:schemeClr val="dk2"/>
              </a:buClr>
              <a:buSzPts val="1800"/>
              <a:buFont typeface="Rubik"/>
              <a:buChar char="●"/>
            </a:pPr>
            <a:r>
              <a:rPr lang="en" sz="1800">
                <a:solidFill>
                  <a:schemeClr val="dk2"/>
                </a:solidFill>
                <a:latin typeface="Rubik"/>
                <a:ea typeface="Rubik"/>
                <a:cs typeface="Rubik"/>
                <a:sym typeface="Rubik"/>
              </a:rPr>
              <a:t>How is it measuring it?</a:t>
            </a:r>
            <a:endParaRPr sz="1800">
              <a:solidFill>
                <a:schemeClr val="dk2"/>
              </a:solidFill>
              <a:latin typeface="Rubik"/>
              <a:ea typeface="Rubik"/>
              <a:cs typeface="Rubik"/>
              <a:sym typeface="Rubik"/>
            </a:endParaRPr>
          </a:p>
          <a:p>
            <a:pPr indent="-342900" lvl="0" marL="457200" rtl="0" algn="l">
              <a:spcBef>
                <a:spcPts val="1000"/>
              </a:spcBef>
              <a:spcAft>
                <a:spcPts val="1000"/>
              </a:spcAft>
              <a:buClr>
                <a:schemeClr val="dk2"/>
              </a:buClr>
              <a:buSzPts val="1800"/>
              <a:buFont typeface="Rubik"/>
              <a:buChar char="●"/>
            </a:pPr>
            <a:r>
              <a:rPr lang="en" sz="1800">
                <a:solidFill>
                  <a:schemeClr val="dk2"/>
                </a:solidFill>
                <a:latin typeface="Rubik"/>
                <a:ea typeface="Rubik"/>
                <a:cs typeface="Rubik"/>
                <a:sym typeface="Rubik"/>
              </a:rPr>
              <a:t>Make a statement about the Earth’s </a:t>
            </a:r>
            <a:r>
              <a:rPr i="1" lang="en" sz="1800">
                <a:solidFill>
                  <a:schemeClr val="dk2"/>
                </a:solidFill>
                <a:latin typeface="Rubik"/>
                <a:ea typeface="Rubik"/>
                <a:cs typeface="Rubik"/>
                <a:sym typeface="Rubik"/>
              </a:rPr>
              <a:t>whole </a:t>
            </a:r>
            <a:r>
              <a:rPr lang="en" sz="1800">
                <a:solidFill>
                  <a:schemeClr val="dk2"/>
                </a:solidFill>
                <a:latin typeface="Rubik"/>
                <a:ea typeface="Rubik"/>
                <a:cs typeface="Rubik"/>
                <a:sym typeface="Rubik"/>
              </a:rPr>
              <a:t>climate based on this graph</a:t>
            </a:r>
            <a:endParaRPr sz="1800">
              <a:solidFill>
                <a:schemeClr val="dk2"/>
              </a:solidFill>
              <a:latin typeface="Rubik"/>
              <a:ea typeface="Rubik"/>
              <a:cs typeface="Rubik"/>
              <a:sym typeface="Rubik"/>
            </a:endParaRPr>
          </a:p>
        </p:txBody>
      </p:sp>
      <p:pic>
        <p:nvPicPr>
          <p:cNvPr id="434" name="Google Shape;434;p58"/>
          <p:cNvPicPr preferRelativeResize="0"/>
          <p:nvPr/>
        </p:nvPicPr>
        <p:blipFill>
          <a:blip r:embed="rId4">
            <a:alphaModFix/>
          </a:blip>
          <a:stretch>
            <a:fillRect/>
          </a:stretch>
        </p:blipFill>
        <p:spPr>
          <a:xfrm>
            <a:off x="3898601" y="1155648"/>
            <a:ext cx="4769623" cy="2983350"/>
          </a:xfrm>
          <a:prstGeom prst="rect">
            <a:avLst/>
          </a:prstGeom>
          <a:noFill/>
          <a:ln>
            <a:noFill/>
          </a:ln>
        </p:spPr>
      </p:pic>
      <p:sp>
        <p:nvSpPr>
          <p:cNvPr id="435" name="Google Shape;435;p58"/>
          <p:cNvSpPr txBox="1"/>
          <p:nvPr/>
        </p:nvSpPr>
        <p:spPr>
          <a:xfrm>
            <a:off x="7189525" y="4139000"/>
            <a:ext cx="1478700" cy="384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595959"/>
                </a:solidFill>
                <a:latin typeface="Rubik"/>
                <a:ea typeface="Rubik"/>
                <a:cs typeface="Rubik"/>
                <a:sym typeface="Rubik"/>
              </a:rPr>
              <a:t>From: nasa.gov</a:t>
            </a:r>
            <a:endParaRPr>
              <a:solidFill>
                <a:srgbClr val="595959"/>
              </a:solidFill>
              <a:latin typeface="Rubik"/>
              <a:ea typeface="Rubik"/>
              <a:cs typeface="Rubik"/>
              <a:sym typeface="Rubik"/>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9" name="Shape 439"/>
        <p:cNvGrpSpPr/>
        <p:nvPr/>
      </p:nvGrpSpPr>
      <p:grpSpPr>
        <a:xfrm>
          <a:off x="0" y="0"/>
          <a:ext cx="0" cy="0"/>
          <a:chOff x="0" y="0"/>
          <a:chExt cx="0" cy="0"/>
        </a:xfrm>
      </p:grpSpPr>
      <p:pic>
        <p:nvPicPr>
          <p:cNvPr id="440" name="Google Shape;440;p59"/>
          <p:cNvPicPr preferRelativeResize="0"/>
          <p:nvPr/>
        </p:nvPicPr>
        <p:blipFill>
          <a:blip r:embed="rId3">
            <a:alphaModFix/>
          </a:blip>
          <a:stretch>
            <a:fillRect/>
          </a:stretch>
        </p:blipFill>
        <p:spPr>
          <a:xfrm>
            <a:off x="152400" y="152400"/>
            <a:ext cx="6570513" cy="4838700"/>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4" name="Shape 444"/>
        <p:cNvGrpSpPr/>
        <p:nvPr/>
      </p:nvGrpSpPr>
      <p:grpSpPr>
        <a:xfrm>
          <a:off x="0" y="0"/>
          <a:ext cx="0" cy="0"/>
          <a:chOff x="0" y="0"/>
          <a:chExt cx="0" cy="0"/>
        </a:xfrm>
      </p:grpSpPr>
      <p:pic>
        <p:nvPicPr>
          <p:cNvPr id="445" name="Google Shape;445;p60"/>
          <p:cNvPicPr preferRelativeResize="0"/>
          <p:nvPr/>
        </p:nvPicPr>
        <p:blipFill>
          <a:blip r:embed="rId3">
            <a:alphaModFix/>
          </a:blip>
          <a:stretch>
            <a:fillRect/>
          </a:stretch>
        </p:blipFill>
        <p:spPr>
          <a:xfrm>
            <a:off x="152400" y="152400"/>
            <a:ext cx="7243432" cy="4838700"/>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9" name="Shape 449"/>
        <p:cNvGrpSpPr/>
        <p:nvPr/>
      </p:nvGrpSpPr>
      <p:grpSpPr>
        <a:xfrm>
          <a:off x="0" y="0"/>
          <a:ext cx="0" cy="0"/>
          <a:chOff x="0" y="0"/>
          <a:chExt cx="0" cy="0"/>
        </a:xfrm>
      </p:grpSpPr>
      <p:pic>
        <p:nvPicPr>
          <p:cNvPr id="450" name="Google Shape;450;p61"/>
          <p:cNvPicPr preferRelativeResize="0"/>
          <p:nvPr/>
        </p:nvPicPr>
        <p:blipFill>
          <a:blip r:embed="rId3">
            <a:alphaModFix/>
          </a:blip>
          <a:stretch>
            <a:fillRect/>
          </a:stretch>
        </p:blipFill>
        <p:spPr>
          <a:xfrm>
            <a:off x="152400" y="152400"/>
            <a:ext cx="8716647" cy="48387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 name="Shape 80"/>
        <p:cNvGrpSpPr/>
        <p:nvPr/>
      </p:nvGrpSpPr>
      <p:grpSpPr>
        <a:xfrm>
          <a:off x="0" y="0"/>
          <a:ext cx="0" cy="0"/>
          <a:chOff x="0" y="0"/>
          <a:chExt cx="0" cy="0"/>
        </a:xfrm>
      </p:grpSpPr>
      <p:sp>
        <p:nvSpPr>
          <p:cNvPr id="81" name="Google Shape;81;p17"/>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t>Setting Up App Inventor on your Computer</a:t>
            </a:r>
            <a:endParaRPr/>
          </a:p>
        </p:txBody>
      </p:sp>
      <p:pic>
        <p:nvPicPr>
          <p:cNvPr descr="Build your project on your computer and test it in real-time on your device via Wi-Fi" id="82" name="Google Shape;82;p17"/>
          <p:cNvPicPr preferRelativeResize="0"/>
          <p:nvPr/>
        </p:nvPicPr>
        <p:blipFill>
          <a:blip r:embed="rId3">
            <a:alphaModFix/>
          </a:blip>
          <a:stretch>
            <a:fillRect/>
          </a:stretch>
        </p:blipFill>
        <p:spPr>
          <a:xfrm>
            <a:off x="892275" y="1100325"/>
            <a:ext cx="7056576" cy="2438625"/>
          </a:xfrm>
          <a:prstGeom prst="rect">
            <a:avLst/>
          </a:prstGeom>
          <a:noFill/>
          <a:ln>
            <a:noFill/>
          </a:ln>
        </p:spPr>
      </p:pic>
      <p:sp>
        <p:nvSpPr>
          <p:cNvPr id="83" name="Google Shape;83;p17"/>
          <p:cNvSpPr txBox="1"/>
          <p:nvPr/>
        </p:nvSpPr>
        <p:spPr>
          <a:xfrm>
            <a:off x="730506" y="3337525"/>
            <a:ext cx="7683000" cy="14541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1200"/>
              </a:spcAft>
              <a:buNone/>
            </a:pPr>
            <a:r>
              <a:rPr lang="en" sz="1300">
                <a:solidFill>
                  <a:srgbClr val="212529"/>
                </a:solidFill>
                <a:highlight>
                  <a:srgbClr val="FFFFFF"/>
                </a:highlight>
              </a:rPr>
              <a:t> </a:t>
            </a:r>
            <a:r>
              <a:rPr lang="en" sz="1800">
                <a:solidFill>
                  <a:srgbClr val="212529"/>
                </a:solidFill>
                <a:highlight>
                  <a:srgbClr val="FFFFFF"/>
                </a:highlight>
              </a:rPr>
              <a:t>To test your app as you create it, follow these steps to install the MIT App Inventor Companion app on a phone or tablet:</a:t>
            </a:r>
            <a:endParaRPr sz="1800">
              <a:solidFill>
                <a:srgbClr val="212529"/>
              </a:solidFill>
              <a:highlight>
                <a:srgbClr val="FFFFFF"/>
              </a:highlight>
            </a:endParaRPr>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4" name="Shape 454"/>
        <p:cNvGrpSpPr/>
        <p:nvPr/>
      </p:nvGrpSpPr>
      <p:grpSpPr>
        <a:xfrm>
          <a:off x="0" y="0"/>
          <a:ext cx="0" cy="0"/>
          <a:chOff x="0" y="0"/>
          <a:chExt cx="0" cy="0"/>
        </a:xfrm>
      </p:grpSpPr>
      <p:pic>
        <p:nvPicPr>
          <p:cNvPr id="455" name="Google Shape;455;p62"/>
          <p:cNvPicPr preferRelativeResize="0"/>
          <p:nvPr/>
        </p:nvPicPr>
        <p:blipFill>
          <a:blip r:embed="rId3">
            <a:alphaModFix/>
          </a:blip>
          <a:stretch>
            <a:fillRect/>
          </a:stretch>
        </p:blipFill>
        <p:spPr>
          <a:xfrm>
            <a:off x="152400" y="152400"/>
            <a:ext cx="8037436" cy="4838699"/>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9" name="Shape 459"/>
        <p:cNvGrpSpPr/>
        <p:nvPr/>
      </p:nvGrpSpPr>
      <p:grpSpPr>
        <a:xfrm>
          <a:off x="0" y="0"/>
          <a:ext cx="0" cy="0"/>
          <a:chOff x="0" y="0"/>
          <a:chExt cx="0" cy="0"/>
        </a:xfrm>
      </p:grpSpPr>
      <p:pic>
        <p:nvPicPr>
          <p:cNvPr id="460" name="Google Shape;460;p63"/>
          <p:cNvPicPr preferRelativeResize="0"/>
          <p:nvPr/>
        </p:nvPicPr>
        <p:blipFill>
          <a:blip r:embed="rId3">
            <a:alphaModFix/>
          </a:blip>
          <a:stretch>
            <a:fillRect/>
          </a:stretch>
        </p:blipFill>
        <p:spPr>
          <a:xfrm>
            <a:off x="152400" y="152400"/>
            <a:ext cx="7377894" cy="4838700"/>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4" name="Shape 464"/>
        <p:cNvGrpSpPr/>
        <p:nvPr/>
      </p:nvGrpSpPr>
      <p:grpSpPr>
        <a:xfrm>
          <a:off x="0" y="0"/>
          <a:ext cx="0" cy="0"/>
          <a:chOff x="0" y="0"/>
          <a:chExt cx="0" cy="0"/>
        </a:xfrm>
      </p:grpSpPr>
      <p:sp>
        <p:nvSpPr>
          <p:cNvPr id="465" name="Google Shape;465;p64"/>
          <p:cNvSpPr txBox="1"/>
          <p:nvPr>
            <p:ph type="title"/>
          </p:nvPr>
        </p:nvSpPr>
        <p:spPr>
          <a:xfrm>
            <a:off x="441900" y="475075"/>
            <a:ext cx="8520600" cy="33108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t/>
            </a:r>
            <a:endParaRPr b="1" sz="3900"/>
          </a:p>
          <a:p>
            <a:pPr indent="0" lvl="0" marL="0" rtl="0" algn="ctr">
              <a:spcBef>
                <a:spcPts val="0"/>
              </a:spcBef>
              <a:spcAft>
                <a:spcPts val="0"/>
              </a:spcAft>
              <a:buNone/>
            </a:pPr>
            <a:r>
              <a:t/>
            </a:r>
            <a:endParaRPr b="1" sz="3900"/>
          </a:p>
          <a:p>
            <a:pPr indent="0" lvl="0" marL="0" rtl="0" algn="ctr">
              <a:spcBef>
                <a:spcPts val="0"/>
              </a:spcBef>
              <a:spcAft>
                <a:spcPts val="0"/>
              </a:spcAft>
              <a:buNone/>
            </a:pPr>
            <a:r>
              <a:t/>
            </a:r>
            <a:endParaRPr b="1" sz="3900"/>
          </a:p>
          <a:p>
            <a:pPr indent="0" lvl="0" marL="0" rtl="0" algn="ctr">
              <a:spcBef>
                <a:spcPts val="0"/>
              </a:spcBef>
              <a:spcAft>
                <a:spcPts val="0"/>
              </a:spcAft>
              <a:buNone/>
            </a:pPr>
            <a:r>
              <a:rPr b="1" lang="en" sz="3900"/>
              <a:t>Understanding the Microbit</a:t>
            </a:r>
            <a:endParaRPr b="1" sz="3900"/>
          </a:p>
        </p:txBody>
      </p:sp>
      <p:pic>
        <p:nvPicPr>
          <p:cNvPr id="466" name="Google Shape;466;p64"/>
          <p:cNvPicPr preferRelativeResize="0"/>
          <p:nvPr/>
        </p:nvPicPr>
        <p:blipFill>
          <a:blip r:embed="rId3">
            <a:alphaModFix/>
          </a:blip>
          <a:stretch>
            <a:fillRect/>
          </a:stretch>
        </p:blipFill>
        <p:spPr>
          <a:xfrm>
            <a:off x="2110400" y="3065600"/>
            <a:ext cx="2724150" cy="1981200"/>
          </a:xfrm>
          <a:prstGeom prst="rect">
            <a:avLst/>
          </a:prstGeom>
          <a:noFill/>
          <a:ln>
            <a:noFill/>
          </a:ln>
        </p:spPr>
      </p:pic>
      <p:pic>
        <p:nvPicPr>
          <p:cNvPr id="467" name="Google Shape;467;p64"/>
          <p:cNvPicPr preferRelativeResize="0"/>
          <p:nvPr/>
        </p:nvPicPr>
        <p:blipFill>
          <a:blip r:embed="rId4">
            <a:alphaModFix/>
          </a:blip>
          <a:stretch>
            <a:fillRect/>
          </a:stretch>
        </p:blipFill>
        <p:spPr>
          <a:xfrm>
            <a:off x="4834550" y="3065600"/>
            <a:ext cx="2506700" cy="1843725"/>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1" name="Shape 471"/>
        <p:cNvGrpSpPr/>
        <p:nvPr/>
      </p:nvGrpSpPr>
      <p:grpSpPr>
        <a:xfrm>
          <a:off x="0" y="0"/>
          <a:ext cx="0" cy="0"/>
          <a:chOff x="0" y="0"/>
          <a:chExt cx="0" cy="0"/>
        </a:xfrm>
      </p:grpSpPr>
      <p:sp>
        <p:nvSpPr>
          <p:cNvPr id="472" name="Google Shape;472;p65"/>
          <p:cNvSpPr txBox="1"/>
          <p:nvPr>
            <p:ph idx="1" type="body"/>
          </p:nvPr>
        </p:nvSpPr>
        <p:spPr>
          <a:xfrm>
            <a:off x="47775" y="2602650"/>
            <a:ext cx="3003000" cy="1477800"/>
          </a:xfrm>
          <a:prstGeom prst="rect">
            <a:avLst/>
          </a:prstGeom>
        </p:spPr>
        <p:txBody>
          <a:bodyPr anchorCtr="0" anchor="t" bIns="91425" lIns="91425" spcFirstLastPara="1" rIns="91425" wrap="square" tIns="91425">
            <a:normAutofit fontScale="25000" lnSpcReduction="20000"/>
          </a:bodyPr>
          <a:lstStyle/>
          <a:p>
            <a:pPr indent="0" lvl="0" marL="0" rtl="0" algn="l">
              <a:spcBef>
                <a:spcPts val="0"/>
              </a:spcBef>
              <a:spcAft>
                <a:spcPts val="0"/>
              </a:spcAft>
              <a:buNone/>
            </a:pPr>
            <a:r>
              <a:rPr lang="en" u="sng">
                <a:solidFill>
                  <a:schemeClr val="hlink"/>
                </a:solidFill>
                <a:hlinkClick r:id="rId3"/>
              </a:rPr>
              <a:t>h</a:t>
            </a:r>
            <a:r>
              <a:rPr lang="en" sz="8430"/>
              <a:t>L</a:t>
            </a:r>
            <a:r>
              <a:rPr lang="en" sz="8430" u="sng">
                <a:solidFill>
                  <a:schemeClr val="hlink"/>
                </a:solidFill>
                <a:hlinkClick r:id="rId4"/>
              </a:rPr>
              <a:t>EDs and buttons</a:t>
            </a:r>
            <a:r>
              <a:rPr lang="en" sz="8430"/>
              <a:t>    </a:t>
            </a:r>
            <a:endParaRPr sz="8430"/>
          </a:p>
          <a:p>
            <a:pPr indent="0" lvl="0" marL="0" rtl="0" algn="l">
              <a:spcBef>
                <a:spcPts val="1200"/>
              </a:spcBef>
              <a:spcAft>
                <a:spcPts val="0"/>
              </a:spcAft>
              <a:buNone/>
            </a:pPr>
            <a:r>
              <a:rPr lang="en" sz="8430" u="sng">
                <a:solidFill>
                  <a:schemeClr val="hlink"/>
                </a:solidFill>
                <a:hlinkClick r:id="rId5"/>
              </a:rPr>
              <a:t>sound output</a:t>
            </a:r>
            <a:r>
              <a:rPr lang="en" sz="8430"/>
              <a:t>  </a:t>
            </a:r>
            <a:endParaRPr sz="8430"/>
          </a:p>
          <a:p>
            <a:pPr indent="0" lvl="0" marL="0" rtl="0" algn="l">
              <a:spcBef>
                <a:spcPts val="1200"/>
              </a:spcBef>
              <a:spcAft>
                <a:spcPts val="0"/>
              </a:spcAft>
              <a:buNone/>
            </a:pPr>
            <a:r>
              <a:rPr lang="en" sz="8430" u="sng">
                <a:solidFill>
                  <a:schemeClr val="hlink"/>
                </a:solidFill>
                <a:hlinkClick r:id="rId6"/>
              </a:rPr>
              <a:t>radio and pins</a:t>
            </a:r>
            <a:endParaRPr sz="8430"/>
          </a:p>
          <a:p>
            <a:pPr indent="0" lvl="0" marL="0" rtl="0" algn="l">
              <a:spcBef>
                <a:spcPts val="1200"/>
              </a:spcBef>
              <a:spcAft>
                <a:spcPts val="0"/>
              </a:spcAft>
              <a:buClr>
                <a:schemeClr val="dk1"/>
              </a:buClr>
              <a:buSzPts val="275"/>
              <a:buFont typeface="Arial"/>
              <a:buNone/>
            </a:pPr>
            <a:r>
              <a:t/>
            </a:r>
            <a:endParaRPr sz="6430"/>
          </a:p>
          <a:p>
            <a:pPr indent="0" lvl="0" marL="0" rtl="0" algn="l">
              <a:spcBef>
                <a:spcPts val="1200"/>
              </a:spcBef>
              <a:spcAft>
                <a:spcPts val="1200"/>
              </a:spcAft>
              <a:buNone/>
            </a:pPr>
            <a:r>
              <a:t/>
            </a:r>
            <a:endParaRPr/>
          </a:p>
        </p:txBody>
      </p:sp>
      <p:pic>
        <p:nvPicPr>
          <p:cNvPr id="473" name="Google Shape;473;p65"/>
          <p:cNvPicPr preferRelativeResize="0"/>
          <p:nvPr/>
        </p:nvPicPr>
        <p:blipFill>
          <a:blip r:embed="rId7">
            <a:alphaModFix/>
          </a:blip>
          <a:stretch>
            <a:fillRect/>
          </a:stretch>
        </p:blipFill>
        <p:spPr>
          <a:xfrm>
            <a:off x="-409200" y="0"/>
            <a:ext cx="4625650" cy="2266950"/>
          </a:xfrm>
          <a:prstGeom prst="rect">
            <a:avLst/>
          </a:prstGeom>
          <a:noFill/>
          <a:ln>
            <a:noFill/>
          </a:ln>
        </p:spPr>
      </p:pic>
      <p:pic>
        <p:nvPicPr>
          <p:cNvPr id="474" name="Google Shape;474;p65"/>
          <p:cNvPicPr preferRelativeResize="0"/>
          <p:nvPr/>
        </p:nvPicPr>
        <p:blipFill>
          <a:blip r:embed="rId8">
            <a:alphaModFix/>
          </a:blip>
          <a:stretch>
            <a:fillRect/>
          </a:stretch>
        </p:blipFill>
        <p:spPr>
          <a:xfrm>
            <a:off x="4033450" y="0"/>
            <a:ext cx="5110550" cy="2266950"/>
          </a:xfrm>
          <a:prstGeom prst="rect">
            <a:avLst/>
          </a:prstGeom>
          <a:noFill/>
          <a:ln>
            <a:noFill/>
          </a:ln>
        </p:spPr>
      </p:pic>
      <p:pic>
        <p:nvPicPr>
          <p:cNvPr id="475" name="Google Shape;475;p65"/>
          <p:cNvPicPr preferRelativeResize="0"/>
          <p:nvPr/>
        </p:nvPicPr>
        <p:blipFill>
          <a:blip r:embed="rId9">
            <a:alphaModFix/>
          </a:blip>
          <a:stretch>
            <a:fillRect/>
          </a:stretch>
        </p:blipFill>
        <p:spPr>
          <a:xfrm>
            <a:off x="7018489" y="2280025"/>
            <a:ext cx="2125510" cy="1800051"/>
          </a:xfrm>
          <a:prstGeom prst="rect">
            <a:avLst/>
          </a:prstGeom>
          <a:noFill/>
          <a:ln>
            <a:noFill/>
          </a:ln>
        </p:spPr>
      </p:pic>
      <p:pic>
        <p:nvPicPr>
          <p:cNvPr id="476" name="Google Shape;476;p65"/>
          <p:cNvPicPr preferRelativeResize="0"/>
          <p:nvPr/>
        </p:nvPicPr>
        <p:blipFill>
          <a:blip r:embed="rId10">
            <a:alphaModFix/>
          </a:blip>
          <a:stretch>
            <a:fillRect/>
          </a:stretch>
        </p:blipFill>
        <p:spPr>
          <a:xfrm>
            <a:off x="5124475" y="2306775"/>
            <a:ext cx="1894015" cy="1773300"/>
          </a:xfrm>
          <a:prstGeom prst="rect">
            <a:avLst/>
          </a:prstGeom>
          <a:noFill/>
          <a:ln>
            <a:noFill/>
          </a:ln>
        </p:spPr>
      </p:pic>
      <p:pic>
        <p:nvPicPr>
          <p:cNvPr id="477" name="Google Shape;477;p65"/>
          <p:cNvPicPr preferRelativeResize="0"/>
          <p:nvPr/>
        </p:nvPicPr>
        <p:blipFill>
          <a:blip r:embed="rId11">
            <a:alphaModFix/>
          </a:blip>
          <a:stretch>
            <a:fillRect/>
          </a:stretch>
        </p:blipFill>
        <p:spPr>
          <a:xfrm>
            <a:off x="2391375" y="2268563"/>
            <a:ext cx="2667600" cy="1822967"/>
          </a:xfrm>
          <a:prstGeom prst="rect">
            <a:avLst/>
          </a:prstGeom>
          <a:noFill/>
          <a:ln>
            <a:noFill/>
          </a:ln>
        </p:spPr>
      </p:pic>
      <p:sp>
        <p:nvSpPr>
          <p:cNvPr id="478" name="Google Shape;478;p65"/>
          <p:cNvSpPr txBox="1"/>
          <p:nvPr/>
        </p:nvSpPr>
        <p:spPr>
          <a:xfrm>
            <a:off x="7451300" y="3864000"/>
            <a:ext cx="1511100" cy="9930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1200"/>
              </a:spcAft>
              <a:buNone/>
            </a:pPr>
            <a:r>
              <a:rPr lang="en" sz="5251" u="sng">
                <a:solidFill>
                  <a:schemeClr val="accent5"/>
                </a:solidFill>
                <a:hlinkClick r:id="rId12">
                  <a:extLst>
                    <a:ext uri="{A12FA001-AC4F-418D-AE19-62706E023703}">
                      <ahyp:hlinkClr val="tx"/>
                    </a:ext>
                  </a:extLst>
                </a:hlinkClick>
              </a:rPr>
              <a:t>s</a:t>
            </a:r>
            <a:r>
              <a:rPr lang="en" sz="2115" u="sng">
                <a:solidFill>
                  <a:schemeClr val="accent5"/>
                </a:solidFill>
                <a:hlinkClick r:id="rId13">
                  <a:extLst>
                    <a:ext uri="{A12FA001-AC4F-418D-AE19-62706E023703}">
                      <ahyp:hlinkClr val="tx"/>
                    </a:ext>
                  </a:extLst>
                </a:hlinkClick>
              </a:rPr>
              <a:t>ensors</a:t>
            </a:r>
            <a:r>
              <a:rPr lang="en" sz="2115">
                <a:solidFill>
                  <a:schemeClr val="dk2"/>
                </a:solidFill>
              </a:rPr>
              <a:t>   </a:t>
            </a:r>
            <a:endParaRPr sz="100"/>
          </a:p>
        </p:txBody>
      </p:sp>
      <p:sp>
        <p:nvSpPr>
          <p:cNvPr id="479" name="Google Shape;479;p65"/>
          <p:cNvSpPr txBox="1"/>
          <p:nvPr/>
        </p:nvSpPr>
        <p:spPr>
          <a:xfrm>
            <a:off x="4451288" y="3740700"/>
            <a:ext cx="3000000" cy="11163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1200"/>
              </a:spcAft>
              <a:buNone/>
            </a:pPr>
            <a:r>
              <a:rPr lang="en" sz="2451" u="sng">
                <a:solidFill>
                  <a:schemeClr val="accent5"/>
                </a:solidFill>
                <a:hlinkClick r:id="rId14">
                  <a:extLst>
                    <a:ext uri="{A12FA001-AC4F-418D-AE19-62706E023703}">
                      <ahyp:hlinkClr val="tx"/>
                    </a:ext>
                  </a:extLst>
                </a:hlinkClick>
              </a:rPr>
              <a:t>inputs and outputs</a:t>
            </a:r>
            <a:r>
              <a:rPr lang="en" sz="2451">
                <a:solidFill>
                  <a:schemeClr val="dk2"/>
                </a:solidFill>
              </a:rPr>
              <a:t>   </a:t>
            </a:r>
            <a:r>
              <a:rPr lang="en" sz="6051">
                <a:solidFill>
                  <a:schemeClr val="dk2"/>
                </a:solidFill>
              </a:rPr>
              <a:t> </a:t>
            </a:r>
            <a:r>
              <a:rPr lang="en" sz="2915">
                <a:solidFill>
                  <a:schemeClr val="dk2"/>
                </a:solidFill>
              </a:rPr>
              <a:t>  </a:t>
            </a:r>
            <a:endParaRPr sz="2915">
              <a:solidFill>
                <a:schemeClr val="dk2"/>
              </a:solidFill>
            </a:endParaRPr>
          </a:p>
        </p:txBody>
      </p:sp>
      <p:sp>
        <p:nvSpPr>
          <p:cNvPr id="480" name="Google Shape;480;p65"/>
          <p:cNvSpPr txBox="1"/>
          <p:nvPr/>
        </p:nvSpPr>
        <p:spPr>
          <a:xfrm>
            <a:off x="2413750" y="4213975"/>
            <a:ext cx="1802700" cy="5433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1200"/>
              </a:spcAft>
              <a:buNone/>
            </a:pPr>
            <a:r>
              <a:rPr lang="en" sz="2330" u="sng">
                <a:solidFill>
                  <a:schemeClr val="accent5"/>
                </a:solidFill>
                <a:hlinkClick r:id="rId15">
                  <a:extLst>
                    <a:ext uri="{A12FA001-AC4F-418D-AE19-62706E023703}">
                      <ahyp:hlinkClr val="tx"/>
                    </a:ext>
                  </a:extLst>
                </a:hlinkClick>
              </a:rPr>
              <a:t>sound input</a:t>
            </a:r>
            <a:endParaRPr sz="100"/>
          </a:p>
        </p:txBody>
      </p:sp>
      <p:sp>
        <p:nvSpPr>
          <p:cNvPr id="481" name="Google Shape;481;p65"/>
          <p:cNvSpPr txBox="1"/>
          <p:nvPr/>
        </p:nvSpPr>
        <p:spPr>
          <a:xfrm>
            <a:off x="140200" y="4027200"/>
            <a:ext cx="2125500" cy="5433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1200"/>
              </a:spcAft>
              <a:buNone/>
            </a:pPr>
            <a:r>
              <a:rPr lang="en" sz="2330" u="sng">
                <a:solidFill>
                  <a:schemeClr val="accent5"/>
                </a:solidFill>
                <a:hlinkClick r:id="rId16">
                  <a:extLst>
                    <a:ext uri="{A12FA001-AC4F-418D-AE19-62706E023703}">
                      <ahyp:hlinkClr val="tx"/>
                    </a:ext>
                  </a:extLst>
                </a:hlinkClick>
              </a:rPr>
              <a:t>Data logging</a:t>
            </a:r>
            <a:endParaRPr sz="100"/>
          </a:p>
        </p:txBody>
      </p:sp>
      <p:sp>
        <p:nvSpPr>
          <p:cNvPr id="482" name="Google Shape;482;p65"/>
          <p:cNvSpPr txBox="1"/>
          <p:nvPr/>
        </p:nvSpPr>
        <p:spPr>
          <a:xfrm>
            <a:off x="350525" y="4667150"/>
            <a:ext cx="1828500" cy="350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u="sng">
                <a:solidFill>
                  <a:schemeClr val="hlink"/>
                </a:solidFill>
                <a:hlinkClick r:id="rId17"/>
              </a:rPr>
              <a:t>Schematics</a:t>
            </a:r>
            <a:endParaRPr sz="1800">
              <a:solidFill>
                <a:schemeClr val="dk2"/>
              </a:solidFill>
            </a:endParaRPr>
          </a:p>
        </p:txBody>
      </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6" name="Shape 486"/>
        <p:cNvGrpSpPr/>
        <p:nvPr/>
      </p:nvGrpSpPr>
      <p:grpSpPr>
        <a:xfrm>
          <a:off x="0" y="0"/>
          <a:ext cx="0" cy="0"/>
          <a:chOff x="0" y="0"/>
          <a:chExt cx="0" cy="0"/>
        </a:xfrm>
      </p:grpSpPr>
      <p:sp>
        <p:nvSpPr>
          <p:cNvPr id="487" name="Google Shape;487;p66"/>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sz="2244"/>
              <a:t>Beginner Tutorials (video, pdf and </a:t>
            </a:r>
            <a:r>
              <a:rPr lang="en" sz="2244"/>
              <a:t>slideshow</a:t>
            </a:r>
            <a:r>
              <a:rPr lang="en" sz="2244"/>
              <a:t>)</a:t>
            </a:r>
            <a:endParaRPr sz="2244"/>
          </a:p>
          <a:p>
            <a:pPr indent="0" lvl="0" marL="0" rtl="0" algn="l">
              <a:spcBef>
                <a:spcPts val="0"/>
              </a:spcBef>
              <a:spcAft>
                <a:spcPts val="0"/>
              </a:spcAft>
              <a:buNone/>
            </a:pPr>
            <a:r>
              <a:rPr lang="en" sz="2244" u="sng">
                <a:solidFill>
                  <a:schemeClr val="hlink"/>
                </a:solidFill>
                <a:hlinkClick r:id="rId3"/>
              </a:rPr>
              <a:t>https://mit-cml.github.io/explore/ai2/beginner-videos.html</a:t>
            </a:r>
            <a:endParaRPr sz="2244"/>
          </a:p>
          <a:p>
            <a:pPr indent="0" lvl="0" marL="0" rtl="0" algn="l">
              <a:spcBef>
                <a:spcPts val="0"/>
              </a:spcBef>
              <a:spcAft>
                <a:spcPts val="0"/>
              </a:spcAft>
              <a:buNone/>
            </a:pPr>
            <a:r>
              <a:t/>
            </a:r>
            <a:endParaRPr/>
          </a:p>
          <a:p>
            <a:pPr indent="0" lvl="0" marL="0" rtl="0" algn="l">
              <a:spcBef>
                <a:spcPts val="0"/>
              </a:spcBef>
              <a:spcAft>
                <a:spcPts val="0"/>
              </a:spcAft>
              <a:buNone/>
            </a:pPr>
            <a:r>
              <a:rPr lang="en" sz="2244"/>
              <a:t>Using Alexa with MIT App Inventor</a:t>
            </a:r>
            <a:endParaRPr sz="2244"/>
          </a:p>
          <a:p>
            <a:pPr indent="0" lvl="0" marL="0" rtl="0" algn="l">
              <a:spcBef>
                <a:spcPts val="0"/>
              </a:spcBef>
              <a:spcAft>
                <a:spcPts val="0"/>
              </a:spcAft>
              <a:buNone/>
            </a:pPr>
            <a:r>
              <a:rPr lang="en" sz="2244" u="sng">
                <a:solidFill>
                  <a:schemeClr val="hlink"/>
                </a:solidFill>
                <a:hlinkClick r:id="rId4"/>
              </a:rPr>
              <a:t>https://www.youtube.com/watch?v=l7Jw-Eps_H</a:t>
            </a:r>
            <a:r>
              <a:rPr lang="en" sz="2244" u="sng">
                <a:solidFill>
                  <a:schemeClr val="hlink"/>
                </a:solidFill>
                <a:hlinkClick r:id="rId5"/>
              </a:rPr>
              <a:t>s</a:t>
            </a:r>
            <a:endParaRPr sz="2244"/>
          </a:p>
          <a:p>
            <a:pPr indent="0" lvl="0" marL="0" rtl="0" algn="l">
              <a:spcBef>
                <a:spcPts val="0"/>
              </a:spcBef>
              <a:spcAft>
                <a:spcPts val="0"/>
              </a:spcAft>
              <a:buNone/>
            </a:pPr>
            <a:r>
              <a:t/>
            </a:r>
            <a:endParaRPr/>
          </a:p>
          <a:p>
            <a:pPr indent="0" lvl="0" marL="0" rtl="0" algn="l">
              <a:spcBef>
                <a:spcPts val="0"/>
              </a:spcBef>
              <a:spcAft>
                <a:spcPts val="0"/>
              </a:spcAft>
              <a:buNone/>
            </a:pPr>
            <a:r>
              <a:rPr lang="en" sz="2133"/>
              <a:t>Share your app with friends</a:t>
            </a:r>
            <a:endParaRPr sz="2133"/>
          </a:p>
          <a:p>
            <a:pPr indent="0" lvl="0" marL="0" rtl="0" algn="l">
              <a:spcBef>
                <a:spcPts val="0"/>
              </a:spcBef>
              <a:spcAft>
                <a:spcPts val="0"/>
              </a:spcAft>
              <a:buNone/>
            </a:pPr>
            <a:r>
              <a:rPr lang="en" sz="2133" u="sng">
                <a:solidFill>
                  <a:schemeClr val="hlink"/>
                </a:solidFill>
                <a:hlinkClick r:id="rId6"/>
              </a:rPr>
              <a:t>https://mit-cml.github.io/explore/ai2/share.html</a:t>
            </a:r>
            <a:endParaRPr sz="2133"/>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488" name="Google Shape;488;p66"/>
          <p:cNvSpPr txBox="1"/>
          <p:nvPr/>
        </p:nvSpPr>
        <p:spPr>
          <a:xfrm>
            <a:off x="311700" y="3237125"/>
            <a:ext cx="7348800" cy="710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100"/>
              <a:t>Other Tutorials</a:t>
            </a:r>
            <a:endParaRPr sz="2100"/>
          </a:p>
          <a:p>
            <a:pPr indent="0" lvl="0" marL="0" rtl="0" algn="l">
              <a:spcBef>
                <a:spcPts val="0"/>
              </a:spcBef>
              <a:spcAft>
                <a:spcPts val="0"/>
              </a:spcAft>
              <a:buNone/>
            </a:pPr>
            <a:r>
              <a:rPr lang="en" sz="1800" u="sng">
                <a:solidFill>
                  <a:schemeClr val="hlink"/>
                </a:solidFill>
                <a:hlinkClick r:id="rId7"/>
              </a:rPr>
              <a:t>https://mit-cml.github.io/explore/ai2/tutorials.html</a:t>
            </a:r>
            <a:endParaRPr sz="1800">
              <a:solidFill>
                <a:schemeClr val="dk2"/>
              </a:solidFill>
            </a:endParaRPr>
          </a:p>
          <a:p>
            <a:pPr indent="0" lvl="0" marL="0" rtl="0" algn="l">
              <a:spcBef>
                <a:spcPts val="0"/>
              </a:spcBef>
              <a:spcAft>
                <a:spcPts val="0"/>
              </a:spcAft>
              <a:buNone/>
            </a:pPr>
            <a:r>
              <a:t/>
            </a:r>
            <a:endParaRPr sz="1800">
              <a:solidFill>
                <a:schemeClr val="dk2"/>
              </a:solidFill>
            </a:endParaRPr>
          </a:p>
        </p:txBody>
      </p:sp>
      <p:sp>
        <p:nvSpPr>
          <p:cNvPr id="489" name="Google Shape;489;p66"/>
          <p:cNvSpPr txBox="1"/>
          <p:nvPr/>
        </p:nvSpPr>
        <p:spPr>
          <a:xfrm>
            <a:off x="366300" y="4096850"/>
            <a:ext cx="6242400" cy="665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u="sng">
                <a:solidFill>
                  <a:schemeClr val="hlink"/>
                </a:solidFill>
                <a:hlinkClick r:id="rId8"/>
              </a:rPr>
              <a:t>Importing Data</a:t>
            </a:r>
            <a:endParaRPr sz="1800">
              <a:solidFill>
                <a:schemeClr val="dk2"/>
              </a:solidFill>
            </a:endParaRPr>
          </a:p>
          <a:p>
            <a:pPr indent="0" lvl="0" marL="0" rtl="0" algn="l">
              <a:spcBef>
                <a:spcPts val="0"/>
              </a:spcBef>
              <a:spcAft>
                <a:spcPts val="0"/>
              </a:spcAft>
              <a:buNone/>
            </a:pPr>
            <a:r>
              <a:t/>
            </a:r>
            <a:endParaRPr sz="1800">
              <a:solidFill>
                <a:schemeClr val="dk2"/>
              </a:solidFill>
            </a:endParaRPr>
          </a:p>
        </p:txBody>
      </p:sp>
      <p:sp>
        <p:nvSpPr>
          <p:cNvPr id="490" name="Google Shape;490;p66"/>
          <p:cNvSpPr txBox="1"/>
          <p:nvPr/>
        </p:nvSpPr>
        <p:spPr>
          <a:xfrm>
            <a:off x="399900" y="4657550"/>
            <a:ext cx="6175200" cy="373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u="sng">
                <a:solidFill>
                  <a:schemeClr val="hlink"/>
                </a:solidFill>
                <a:hlinkClick r:id="rId9"/>
              </a:rPr>
              <a:t>YouTube Channel for MIT App Inventor</a:t>
            </a:r>
            <a:endParaRPr sz="1800">
              <a:solidFill>
                <a:schemeClr val="dk2"/>
              </a:solidFill>
            </a:endParaRPr>
          </a:p>
        </p:txBody>
      </p:sp>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4" name="Shape 494"/>
        <p:cNvGrpSpPr/>
        <p:nvPr/>
      </p:nvGrpSpPr>
      <p:grpSpPr>
        <a:xfrm>
          <a:off x="0" y="0"/>
          <a:ext cx="0" cy="0"/>
          <a:chOff x="0" y="0"/>
          <a:chExt cx="0" cy="0"/>
        </a:xfrm>
      </p:grpSpPr>
      <p:sp>
        <p:nvSpPr>
          <p:cNvPr id="495" name="Google Shape;495;p67"/>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More Resources</a:t>
            </a:r>
            <a:endParaRPr/>
          </a:p>
        </p:txBody>
      </p:sp>
      <p:sp>
        <p:nvSpPr>
          <p:cNvPr id="496" name="Google Shape;496;p67"/>
          <p:cNvSpPr txBox="1"/>
          <p:nvPr/>
        </p:nvSpPr>
        <p:spPr>
          <a:xfrm>
            <a:off x="388750" y="747600"/>
            <a:ext cx="43062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800">
              <a:solidFill>
                <a:schemeClr val="dk2"/>
              </a:solidFill>
            </a:endParaRPr>
          </a:p>
        </p:txBody>
      </p:sp>
      <p:sp>
        <p:nvSpPr>
          <p:cNvPr id="497" name="Google Shape;497;p67"/>
          <p:cNvSpPr txBox="1"/>
          <p:nvPr/>
        </p:nvSpPr>
        <p:spPr>
          <a:xfrm>
            <a:off x="553225" y="1039175"/>
            <a:ext cx="4680000" cy="461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u="sng">
                <a:solidFill>
                  <a:schemeClr val="hlink"/>
                </a:solidFill>
                <a:hlinkClick r:id="rId3"/>
              </a:rPr>
              <a:t>PDF’s, tutorials, videos</a:t>
            </a:r>
            <a:endParaRPr sz="1800">
              <a:solidFill>
                <a:schemeClr val="dk2"/>
              </a:solidFill>
            </a:endParaRPr>
          </a:p>
        </p:txBody>
      </p:sp>
      <p:sp>
        <p:nvSpPr>
          <p:cNvPr id="498" name="Google Shape;498;p67"/>
          <p:cNvSpPr txBox="1"/>
          <p:nvPr/>
        </p:nvSpPr>
        <p:spPr>
          <a:xfrm>
            <a:off x="553225" y="1557788"/>
            <a:ext cx="2459700" cy="508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u="sng">
                <a:solidFill>
                  <a:schemeClr val="hlink"/>
                </a:solidFill>
                <a:hlinkClick r:id="rId4"/>
              </a:rPr>
              <a:t>App Inventor Library</a:t>
            </a:r>
            <a:endParaRPr sz="1800">
              <a:solidFill>
                <a:schemeClr val="dk2"/>
              </a:solidFill>
            </a:endParaRPr>
          </a:p>
        </p:txBody>
      </p:sp>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2" name="Shape 502"/>
        <p:cNvGrpSpPr/>
        <p:nvPr/>
      </p:nvGrpSpPr>
      <p:grpSpPr>
        <a:xfrm>
          <a:off x="0" y="0"/>
          <a:ext cx="0" cy="0"/>
          <a:chOff x="0" y="0"/>
          <a:chExt cx="0" cy="0"/>
        </a:xfrm>
      </p:grpSpPr>
      <p:sp>
        <p:nvSpPr>
          <p:cNvPr id="503" name="Google Shape;503;p68"/>
          <p:cNvSpPr txBox="1"/>
          <p:nvPr>
            <p:ph type="ctrTitle"/>
          </p:nvPr>
        </p:nvSpPr>
        <p:spPr>
          <a:xfrm>
            <a:off x="453733" y="595050"/>
            <a:ext cx="8520600" cy="20526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Clr>
                <a:schemeClr val="dk1"/>
              </a:buClr>
              <a:buSzPts val="1100"/>
              <a:buFont typeface="Arial"/>
              <a:buNone/>
            </a:pPr>
            <a:r>
              <a:rPr lang="en" sz="1800">
                <a:solidFill>
                  <a:schemeClr val="dk2"/>
                </a:solidFill>
              </a:rPr>
              <a:t> </a:t>
            </a:r>
            <a:r>
              <a:rPr b="1" lang="en" sz="3400">
                <a:solidFill>
                  <a:schemeClr val="dk2"/>
                </a:solidFill>
              </a:rPr>
              <a:t>TEAM TALK</a:t>
            </a:r>
            <a:endParaRPr b="1" sz="3400">
              <a:solidFill>
                <a:schemeClr val="dk2"/>
              </a:solidFill>
            </a:endParaRPr>
          </a:p>
          <a:p>
            <a:pPr indent="0" lvl="0" marL="0" rtl="0" algn="ctr">
              <a:spcBef>
                <a:spcPts val="0"/>
              </a:spcBef>
              <a:spcAft>
                <a:spcPts val="0"/>
              </a:spcAft>
              <a:buNone/>
            </a:pPr>
            <a:r>
              <a:t/>
            </a:r>
            <a:endParaRPr/>
          </a:p>
        </p:txBody>
      </p:sp>
      <p:sp>
        <p:nvSpPr>
          <p:cNvPr id="504" name="Google Shape;504;p68"/>
          <p:cNvSpPr txBox="1"/>
          <p:nvPr>
            <p:ph idx="1" type="subTitle"/>
          </p:nvPr>
        </p:nvSpPr>
        <p:spPr>
          <a:xfrm>
            <a:off x="311700" y="1839100"/>
            <a:ext cx="8520600" cy="29904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lang="en"/>
              <a:t>Talk about Ideas for projects before MTS (Meet the Scientist)</a:t>
            </a:r>
            <a:endParaRPr/>
          </a:p>
          <a:p>
            <a:pPr indent="0" lvl="0" marL="0" rtl="0" algn="ctr">
              <a:spcBef>
                <a:spcPts val="0"/>
              </a:spcBef>
              <a:spcAft>
                <a:spcPts val="0"/>
              </a:spcAft>
              <a:buNone/>
            </a:pPr>
            <a:r>
              <a:t/>
            </a:r>
            <a:endParaRPr/>
          </a:p>
          <a:p>
            <a:pPr indent="0" lvl="0" marL="0" rtl="0" algn="ctr">
              <a:spcBef>
                <a:spcPts val="0"/>
              </a:spcBef>
              <a:spcAft>
                <a:spcPts val="0"/>
              </a:spcAft>
              <a:buNone/>
            </a:pPr>
            <a:r>
              <a:rPr lang="en"/>
              <a:t>How will you use the MIT App Inventor</a:t>
            </a:r>
            <a:endParaRPr/>
          </a:p>
          <a:p>
            <a:pPr indent="0" lvl="0" marL="0" rtl="0" algn="ctr">
              <a:spcBef>
                <a:spcPts val="0"/>
              </a:spcBef>
              <a:spcAft>
                <a:spcPts val="0"/>
              </a:spcAft>
              <a:buNone/>
            </a:pPr>
            <a:r>
              <a:t/>
            </a:r>
            <a:endParaRPr/>
          </a:p>
          <a:p>
            <a:pPr indent="0" lvl="0" marL="0" rtl="0" algn="ctr">
              <a:spcBef>
                <a:spcPts val="0"/>
              </a:spcBef>
              <a:spcAft>
                <a:spcPts val="0"/>
              </a:spcAft>
              <a:buNone/>
            </a:pPr>
            <a:r>
              <a:rPr lang="en"/>
              <a:t>What </a:t>
            </a:r>
            <a:r>
              <a:rPr lang="en"/>
              <a:t>elements</a:t>
            </a:r>
            <a:r>
              <a:rPr lang="en"/>
              <a:t> will it have?</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 name="Shape 87"/>
        <p:cNvGrpSpPr/>
        <p:nvPr/>
      </p:nvGrpSpPr>
      <p:grpSpPr>
        <a:xfrm>
          <a:off x="0" y="0"/>
          <a:ext cx="0" cy="0"/>
          <a:chOff x="0" y="0"/>
          <a:chExt cx="0" cy="0"/>
        </a:xfrm>
      </p:grpSpPr>
      <p:sp>
        <p:nvSpPr>
          <p:cNvPr id="88" name="Google Shape;88;p18"/>
          <p:cNvSpPr txBox="1"/>
          <p:nvPr>
            <p:ph type="title"/>
          </p:nvPr>
        </p:nvSpPr>
        <p:spPr>
          <a:xfrm>
            <a:off x="311700" y="445025"/>
            <a:ext cx="8520600" cy="1236600"/>
          </a:xfrm>
          <a:prstGeom prst="rect">
            <a:avLst/>
          </a:prstGeom>
        </p:spPr>
        <p:txBody>
          <a:bodyPr anchorCtr="0" anchor="t" bIns="91425" lIns="91425" spcFirstLastPara="1" rIns="91425" wrap="square" tIns="91425">
            <a:noAutofit/>
          </a:bodyPr>
          <a:lstStyle/>
          <a:p>
            <a:pPr indent="0" lvl="0" marL="0" rtl="0" algn="l">
              <a:lnSpc>
                <a:spcPct val="120000"/>
              </a:lnSpc>
              <a:spcBef>
                <a:spcPts val="0"/>
              </a:spcBef>
              <a:spcAft>
                <a:spcPts val="400"/>
              </a:spcAft>
              <a:buClr>
                <a:schemeClr val="dk1"/>
              </a:buClr>
              <a:buSzPts val="1100"/>
              <a:buFont typeface="Arial"/>
              <a:buNone/>
            </a:pPr>
            <a:r>
              <a:rPr b="1" lang="en" sz="2400">
                <a:solidFill>
                  <a:srgbClr val="212529"/>
                </a:solidFill>
                <a:highlight>
                  <a:schemeClr val="lt1"/>
                </a:highlight>
              </a:rPr>
              <a:t>Step 1:</a:t>
            </a:r>
            <a:r>
              <a:rPr lang="en" sz="2400">
                <a:solidFill>
                  <a:srgbClr val="212529"/>
                </a:solidFill>
                <a:highlight>
                  <a:schemeClr val="lt1"/>
                </a:highlight>
              </a:rPr>
              <a:t> Download and install the MIT App Inventor Companion app on your Android or iOS device.</a:t>
            </a:r>
            <a:endParaRPr sz="2400"/>
          </a:p>
        </p:txBody>
      </p:sp>
      <p:graphicFrame>
        <p:nvGraphicFramePr>
          <p:cNvPr id="89" name="Google Shape;89;p18"/>
          <p:cNvGraphicFramePr/>
          <p:nvPr/>
        </p:nvGraphicFramePr>
        <p:xfrm>
          <a:off x="2641625" y="1285275"/>
          <a:ext cx="3000000" cy="3000000"/>
        </p:xfrm>
        <a:graphic>
          <a:graphicData uri="http://schemas.openxmlformats.org/drawingml/2006/table">
            <a:tbl>
              <a:tblPr>
                <a:solidFill>
                  <a:srgbClr val="FFFFFF"/>
                </a:solidFill>
                <a:tableStyleId>{401A80C4-D7CF-4A3E-82E6-46C22B5DD545}</a:tableStyleId>
              </a:tblPr>
              <a:tblGrid>
                <a:gridCol w="2095500"/>
                <a:gridCol w="1352550"/>
              </a:tblGrid>
              <a:tr h="19050">
                <a:tc>
                  <a:txBody>
                    <a:bodyPr/>
                    <a:lstStyle/>
                    <a:p>
                      <a:pPr indent="0" lvl="0" marL="0" rtl="0" algn="l">
                        <a:spcBef>
                          <a:spcPts val="0"/>
                        </a:spcBef>
                        <a:spcAft>
                          <a:spcPts val="0"/>
                        </a:spcAft>
                        <a:buNone/>
                      </a:pPr>
                      <a:r>
                        <a:t/>
                      </a:r>
                      <a:endParaRPr/>
                    </a:p>
                  </a:txBody>
                  <a:tcPr marT="91425" marB="91425" marR="381000" marL="381000"/>
                </a:tc>
                <a:tc>
                  <a:txBody>
                    <a:bodyPr/>
                    <a:lstStyle/>
                    <a:p>
                      <a:pPr indent="0" lvl="0" marL="0" rtl="0" algn="l">
                        <a:spcBef>
                          <a:spcPts val="0"/>
                        </a:spcBef>
                        <a:spcAft>
                          <a:spcPts val="0"/>
                        </a:spcAft>
                        <a:buNone/>
                      </a:pPr>
                      <a:r>
                        <a:t/>
                      </a:r>
                      <a:endParaRPr/>
                    </a:p>
                  </a:txBody>
                  <a:tcPr marT="91425" marB="91425" marR="91425" marL="91425"/>
                </a:tc>
              </a:tr>
            </a:tbl>
          </a:graphicData>
        </a:graphic>
      </p:graphicFrame>
      <p:sp>
        <p:nvSpPr>
          <p:cNvPr id="90" name="Google Shape;90;p18"/>
          <p:cNvSpPr txBox="1"/>
          <p:nvPr/>
        </p:nvSpPr>
        <p:spPr>
          <a:xfrm>
            <a:off x="531175" y="1479725"/>
            <a:ext cx="8005800" cy="30732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lang="en" sz="2000">
                <a:solidFill>
                  <a:srgbClr val="212529"/>
                </a:solidFill>
                <a:highlight>
                  <a:srgbClr val="FFFFFF"/>
                </a:highlight>
              </a:rPr>
              <a:t>Open the </a:t>
            </a:r>
            <a:r>
              <a:rPr lang="en" sz="2000">
                <a:solidFill>
                  <a:srgbClr val="FF0000"/>
                </a:solidFill>
                <a:highlight>
                  <a:srgbClr val="FFFFFF"/>
                </a:highlight>
              </a:rPr>
              <a:t>Google Play store or Apple App store</a:t>
            </a:r>
            <a:r>
              <a:rPr lang="en" sz="2000">
                <a:solidFill>
                  <a:srgbClr val="212529"/>
                </a:solidFill>
                <a:highlight>
                  <a:srgbClr val="FFFFFF"/>
                </a:highlight>
              </a:rPr>
              <a:t> on your phone or tablet.</a:t>
            </a:r>
            <a:endParaRPr sz="2000">
              <a:solidFill>
                <a:srgbClr val="212529"/>
              </a:solidFill>
              <a:highlight>
                <a:srgbClr val="FFFFFF"/>
              </a:highlight>
            </a:endParaRPr>
          </a:p>
          <a:p>
            <a:pPr indent="0" lvl="0" marL="0" rtl="0" algn="l">
              <a:lnSpc>
                <a:spcPct val="115000"/>
              </a:lnSpc>
              <a:spcBef>
                <a:spcPts val="1200"/>
              </a:spcBef>
              <a:spcAft>
                <a:spcPts val="0"/>
              </a:spcAft>
              <a:buNone/>
            </a:pPr>
            <a:r>
              <a:rPr lang="en" sz="2000">
                <a:solidFill>
                  <a:srgbClr val="212529"/>
                </a:solidFill>
                <a:highlight>
                  <a:srgbClr val="FFFFFF"/>
                </a:highlight>
              </a:rPr>
              <a:t>Download the </a:t>
            </a:r>
            <a:r>
              <a:rPr lang="en" sz="2000">
                <a:solidFill>
                  <a:srgbClr val="FF0000"/>
                </a:solidFill>
                <a:highlight>
                  <a:srgbClr val="FFFFFF"/>
                </a:highlight>
              </a:rPr>
              <a:t>MIT App Inventor Companion app</a:t>
            </a:r>
            <a:r>
              <a:rPr lang="en" sz="2000">
                <a:solidFill>
                  <a:srgbClr val="212529"/>
                </a:solidFill>
                <a:highlight>
                  <a:srgbClr val="FFFFFF"/>
                </a:highlight>
              </a:rPr>
              <a:t> </a:t>
            </a:r>
            <a:endParaRPr sz="2000">
              <a:solidFill>
                <a:srgbClr val="212529"/>
              </a:solidFill>
              <a:highlight>
                <a:srgbClr val="FFFFFF"/>
              </a:highlight>
            </a:endParaRPr>
          </a:p>
          <a:p>
            <a:pPr indent="0" lvl="0" marL="0" rtl="0" algn="l">
              <a:lnSpc>
                <a:spcPct val="115000"/>
              </a:lnSpc>
              <a:spcBef>
                <a:spcPts val="1200"/>
              </a:spcBef>
              <a:spcAft>
                <a:spcPts val="1200"/>
              </a:spcAft>
              <a:buNone/>
            </a:pPr>
            <a:r>
              <a:rPr lang="en" sz="2000">
                <a:solidFill>
                  <a:srgbClr val="212529"/>
                </a:solidFill>
                <a:highlight>
                  <a:srgbClr val="FFFFFF"/>
                </a:highlight>
              </a:rPr>
              <a:t>After downloading, step through the instructions to install the Companion app on your device. </a:t>
            </a:r>
            <a:r>
              <a:rPr lang="en" sz="2000">
                <a:solidFill>
                  <a:srgbClr val="FF0000"/>
                </a:solidFill>
                <a:highlight>
                  <a:srgbClr val="FFFFFF"/>
                </a:highlight>
              </a:rPr>
              <a:t>You need to install the MIT App Inventor Companion app only once, and then you can leave it on your phone or tablet for whenever you use App Inventor.</a:t>
            </a:r>
            <a:r>
              <a:rPr lang="en" sz="2000">
                <a:solidFill>
                  <a:srgbClr val="212529"/>
                </a:solidFill>
                <a:highlight>
                  <a:srgbClr val="FFFFFF"/>
                </a:highlight>
              </a:rPr>
              <a:t> </a:t>
            </a:r>
            <a:endParaRPr sz="2000">
              <a:solidFill>
                <a:srgbClr val="212529"/>
              </a:solidFill>
              <a:highlight>
                <a:srgbClr val="FFFFFF"/>
              </a:highlight>
            </a:endParaRPr>
          </a:p>
        </p:txBody>
      </p:sp>
      <p:pic>
        <p:nvPicPr>
          <p:cNvPr id="91" name="Google Shape;91;p18"/>
          <p:cNvPicPr preferRelativeResize="0"/>
          <p:nvPr/>
        </p:nvPicPr>
        <p:blipFill>
          <a:blip r:embed="rId3">
            <a:alphaModFix/>
          </a:blip>
          <a:stretch>
            <a:fillRect/>
          </a:stretch>
        </p:blipFill>
        <p:spPr>
          <a:xfrm>
            <a:off x="2371100" y="1846100"/>
            <a:ext cx="595675" cy="560650"/>
          </a:xfrm>
          <a:prstGeom prst="rect">
            <a:avLst/>
          </a:prstGeom>
          <a:noFill/>
          <a:ln>
            <a:noFill/>
          </a:ln>
        </p:spPr>
      </p:pic>
      <p:pic>
        <p:nvPicPr>
          <p:cNvPr id="92" name="Google Shape;92;p18"/>
          <p:cNvPicPr preferRelativeResize="0"/>
          <p:nvPr/>
        </p:nvPicPr>
        <p:blipFill>
          <a:blip r:embed="rId4">
            <a:alphaModFix/>
          </a:blip>
          <a:stretch>
            <a:fillRect/>
          </a:stretch>
        </p:blipFill>
        <p:spPr>
          <a:xfrm>
            <a:off x="4737125" y="1868013"/>
            <a:ext cx="549125" cy="51682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 name="Shape 96"/>
        <p:cNvGrpSpPr/>
        <p:nvPr/>
      </p:nvGrpSpPr>
      <p:grpSpPr>
        <a:xfrm>
          <a:off x="0" y="0"/>
          <a:ext cx="0" cy="0"/>
          <a:chOff x="0" y="0"/>
          <a:chExt cx="0" cy="0"/>
        </a:xfrm>
      </p:grpSpPr>
      <p:sp>
        <p:nvSpPr>
          <p:cNvPr id="97" name="Google Shape;97;p19"/>
          <p:cNvSpPr txBox="1"/>
          <p:nvPr>
            <p:ph type="title"/>
          </p:nvPr>
        </p:nvSpPr>
        <p:spPr>
          <a:xfrm>
            <a:off x="311700" y="409325"/>
            <a:ext cx="8520600" cy="1236600"/>
          </a:xfrm>
          <a:prstGeom prst="rect">
            <a:avLst/>
          </a:prstGeom>
        </p:spPr>
        <p:txBody>
          <a:bodyPr anchorCtr="0" anchor="t" bIns="91425" lIns="91425" spcFirstLastPara="1" rIns="91425" wrap="square" tIns="91425">
            <a:noAutofit/>
          </a:bodyPr>
          <a:lstStyle/>
          <a:p>
            <a:pPr indent="0" lvl="0" marL="0" rtl="0" algn="l">
              <a:lnSpc>
                <a:spcPct val="120000"/>
              </a:lnSpc>
              <a:spcBef>
                <a:spcPts val="0"/>
              </a:spcBef>
              <a:spcAft>
                <a:spcPts val="400"/>
              </a:spcAft>
              <a:buClr>
                <a:schemeClr val="dk1"/>
              </a:buClr>
              <a:buSzPts val="1100"/>
              <a:buFont typeface="Arial"/>
              <a:buNone/>
            </a:pPr>
            <a:r>
              <a:rPr b="1" lang="en" sz="2400">
                <a:solidFill>
                  <a:srgbClr val="212529"/>
                </a:solidFill>
                <a:highlight>
                  <a:srgbClr val="FFFFFF"/>
                </a:highlight>
              </a:rPr>
              <a:t>Step 2: </a:t>
            </a:r>
            <a:r>
              <a:rPr lang="en" sz="2400">
                <a:solidFill>
                  <a:srgbClr val="212529"/>
                </a:solidFill>
                <a:highlight>
                  <a:srgbClr val="FFFFFF"/>
                </a:highlight>
              </a:rPr>
              <a:t>Connect both your computer and your device to the </a:t>
            </a:r>
            <a:r>
              <a:rPr i="1" lang="en" sz="2400">
                <a:solidFill>
                  <a:srgbClr val="212529"/>
                </a:solidFill>
                <a:highlight>
                  <a:srgbClr val="FFFFFF"/>
                </a:highlight>
              </a:rPr>
              <a:t>SAME</a:t>
            </a:r>
            <a:r>
              <a:rPr lang="en" sz="2400">
                <a:solidFill>
                  <a:srgbClr val="212529"/>
                </a:solidFill>
                <a:highlight>
                  <a:srgbClr val="FFFFFF"/>
                </a:highlight>
              </a:rPr>
              <a:t> Wi-Fi network</a:t>
            </a:r>
            <a:endParaRPr sz="2400">
              <a:solidFill>
                <a:srgbClr val="212529"/>
              </a:solidFill>
              <a:highlight>
                <a:srgbClr val="FFFFFF"/>
              </a:highlight>
            </a:endParaRPr>
          </a:p>
        </p:txBody>
      </p:sp>
      <p:graphicFrame>
        <p:nvGraphicFramePr>
          <p:cNvPr id="98" name="Google Shape;98;p19"/>
          <p:cNvGraphicFramePr/>
          <p:nvPr/>
        </p:nvGraphicFramePr>
        <p:xfrm>
          <a:off x="2641625" y="1285275"/>
          <a:ext cx="3000000" cy="3000000"/>
        </p:xfrm>
        <a:graphic>
          <a:graphicData uri="http://schemas.openxmlformats.org/drawingml/2006/table">
            <a:tbl>
              <a:tblPr>
                <a:solidFill>
                  <a:srgbClr val="FFFFFF"/>
                </a:solidFill>
                <a:tableStyleId>{401A80C4-D7CF-4A3E-82E6-46C22B5DD545}</a:tableStyleId>
              </a:tblPr>
              <a:tblGrid>
                <a:gridCol w="2095500"/>
                <a:gridCol w="1352550"/>
              </a:tblGrid>
              <a:tr h="19050">
                <a:tc>
                  <a:txBody>
                    <a:bodyPr/>
                    <a:lstStyle/>
                    <a:p>
                      <a:pPr indent="0" lvl="0" marL="0" rtl="0" algn="l">
                        <a:spcBef>
                          <a:spcPts val="0"/>
                        </a:spcBef>
                        <a:spcAft>
                          <a:spcPts val="0"/>
                        </a:spcAft>
                        <a:buNone/>
                      </a:pPr>
                      <a:r>
                        <a:t/>
                      </a:r>
                      <a:endParaRPr/>
                    </a:p>
                  </a:txBody>
                  <a:tcPr marT="91425" marB="91425" marR="381000" marL="381000"/>
                </a:tc>
                <a:tc>
                  <a:txBody>
                    <a:bodyPr/>
                    <a:lstStyle/>
                    <a:p>
                      <a:pPr indent="0" lvl="0" marL="0" rtl="0" algn="l">
                        <a:spcBef>
                          <a:spcPts val="0"/>
                        </a:spcBef>
                        <a:spcAft>
                          <a:spcPts val="0"/>
                        </a:spcAft>
                        <a:buNone/>
                      </a:pPr>
                      <a:r>
                        <a:t/>
                      </a:r>
                      <a:endParaRPr/>
                    </a:p>
                  </a:txBody>
                  <a:tcPr marT="91425" marB="91425" marR="91425" marL="91425"/>
                </a:tc>
              </a:tr>
            </a:tbl>
          </a:graphicData>
        </a:graphic>
      </p:graphicFrame>
      <p:sp>
        <p:nvSpPr>
          <p:cNvPr id="99" name="Google Shape;99;p19"/>
          <p:cNvSpPr txBox="1"/>
          <p:nvPr/>
        </p:nvSpPr>
        <p:spPr>
          <a:xfrm>
            <a:off x="739800" y="1863750"/>
            <a:ext cx="7664400" cy="1416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0">
                <a:solidFill>
                  <a:srgbClr val="212529"/>
                </a:solidFill>
                <a:highlight>
                  <a:srgbClr val="FFFFFF"/>
                </a:highlight>
              </a:rPr>
              <a:t>App Inventor will automatically show you the app you are building, but only if your computer (running App Inventor) and your device (running the Companion) are connected to the same Wi-Fi network</a:t>
            </a:r>
            <a:endParaRPr sz="2000"/>
          </a:p>
        </p:txBody>
      </p:sp>
      <p:pic>
        <p:nvPicPr>
          <p:cNvPr id="100" name="Google Shape;100;p19"/>
          <p:cNvPicPr preferRelativeResize="0"/>
          <p:nvPr/>
        </p:nvPicPr>
        <p:blipFill>
          <a:blip r:embed="rId3">
            <a:alphaModFix/>
          </a:blip>
          <a:stretch>
            <a:fillRect/>
          </a:stretch>
        </p:blipFill>
        <p:spPr>
          <a:xfrm>
            <a:off x="3307200" y="3283138"/>
            <a:ext cx="1952625" cy="1409700"/>
          </a:xfrm>
          <a:prstGeom prst="rect">
            <a:avLst/>
          </a:prstGeom>
          <a:noFill/>
          <a:ln>
            <a:noFill/>
          </a:ln>
        </p:spPr>
      </p:pic>
      <p:pic>
        <p:nvPicPr>
          <p:cNvPr id="101" name="Google Shape;101;p19"/>
          <p:cNvPicPr preferRelativeResize="0"/>
          <p:nvPr/>
        </p:nvPicPr>
        <p:blipFill>
          <a:blip r:embed="rId4">
            <a:alphaModFix/>
          </a:blip>
          <a:stretch>
            <a:fillRect/>
          </a:stretch>
        </p:blipFill>
        <p:spPr>
          <a:xfrm>
            <a:off x="5348950" y="3459275"/>
            <a:ext cx="1609725" cy="1409700"/>
          </a:xfrm>
          <a:prstGeom prst="rect">
            <a:avLst/>
          </a:prstGeom>
          <a:noFill/>
          <a:ln>
            <a:noFill/>
          </a:ln>
        </p:spPr>
      </p:pic>
      <p:pic>
        <p:nvPicPr>
          <p:cNvPr id="102" name="Google Shape;102;p19"/>
          <p:cNvPicPr preferRelativeResize="0"/>
          <p:nvPr/>
        </p:nvPicPr>
        <p:blipFill>
          <a:blip r:embed="rId5">
            <a:alphaModFix/>
          </a:blip>
          <a:stretch>
            <a:fillRect/>
          </a:stretch>
        </p:blipFill>
        <p:spPr>
          <a:xfrm>
            <a:off x="6913975" y="3016350"/>
            <a:ext cx="1656385" cy="1558950"/>
          </a:xfrm>
          <a:prstGeom prst="rect">
            <a:avLst/>
          </a:prstGeom>
          <a:noFill/>
          <a:ln>
            <a:noFill/>
          </a:ln>
        </p:spPr>
      </p:pic>
      <p:pic>
        <p:nvPicPr>
          <p:cNvPr id="103" name="Google Shape;103;p19"/>
          <p:cNvPicPr preferRelativeResize="0"/>
          <p:nvPr/>
        </p:nvPicPr>
        <p:blipFill>
          <a:blip r:embed="rId6">
            <a:alphaModFix/>
          </a:blip>
          <a:stretch>
            <a:fillRect/>
          </a:stretch>
        </p:blipFill>
        <p:spPr>
          <a:xfrm>
            <a:off x="1100100" y="3159800"/>
            <a:ext cx="1656375" cy="1656375"/>
          </a:xfrm>
          <a:prstGeom prst="rect">
            <a:avLst/>
          </a:prstGeom>
          <a:noFill/>
          <a:ln>
            <a:noFill/>
          </a:ln>
        </p:spPr>
      </p:pic>
      <p:cxnSp>
        <p:nvCxnSpPr>
          <p:cNvPr id="104" name="Google Shape;104;p19"/>
          <p:cNvCxnSpPr/>
          <p:nvPr/>
        </p:nvCxnSpPr>
        <p:spPr>
          <a:xfrm>
            <a:off x="2433425" y="3908700"/>
            <a:ext cx="1220400" cy="9000"/>
          </a:xfrm>
          <a:prstGeom prst="straightConnector1">
            <a:avLst/>
          </a:prstGeom>
          <a:noFill/>
          <a:ln cap="flat" cmpd="sng" w="38100">
            <a:solidFill>
              <a:schemeClr val="dk2"/>
            </a:solidFill>
            <a:prstDash val="solid"/>
            <a:round/>
            <a:headEnd len="med" w="med" type="none"/>
            <a:tailEnd len="med" w="med" type="triangle"/>
          </a:ln>
        </p:spPr>
      </p:cxnSp>
      <p:cxnSp>
        <p:nvCxnSpPr>
          <p:cNvPr id="105" name="Google Shape;105;p19"/>
          <p:cNvCxnSpPr/>
          <p:nvPr/>
        </p:nvCxnSpPr>
        <p:spPr>
          <a:xfrm flipH="1">
            <a:off x="4907400" y="3983350"/>
            <a:ext cx="780300" cy="9300"/>
          </a:xfrm>
          <a:prstGeom prst="straightConnector1">
            <a:avLst/>
          </a:prstGeom>
          <a:noFill/>
          <a:ln cap="flat" cmpd="sng" w="38100">
            <a:solidFill>
              <a:schemeClr val="dk2"/>
            </a:solidFill>
            <a:prstDash val="solid"/>
            <a:round/>
            <a:headEnd len="med" w="med" type="none"/>
            <a:tailEnd len="med" w="med" type="triangle"/>
          </a:ln>
        </p:spPr>
      </p:cxnSp>
      <p:sp>
        <p:nvSpPr>
          <p:cNvPr id="106" name="Google Shape;106;p19"/>
          <p:cNvSpPr txBox="1"/>
          <p:nvPr/>
        </p:nvSpPr>
        <p:spPr>
          <a:xfrm>
            <a:off x="3895550" y="4749375"/>
            <a:ext cx="940200" cy="50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solidFill>
                  <a:schemeClr val="dk2"/>
                </a:solidFill>
              </a:rPr>
              <a:t>SAME</a:t>
            </a:r>
            <a:endParaRPr b="1" sz="1800">
              <a:solidFill>
                <a:schemeClr val="dk2"/>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0" name="Shape 110"/>
        <p:cNvGrpSpPr/>
        <p:nvPr/>
      </p:nvGrpSpPr>
      <p:grpSpPr>
        <a:xfrm>
          <a:off x="0" y="0"/>
          <a:ext cx="0" cy="0"/>
          <a:chOff x="0" y="0"/>
          <a:chExt cx="0" cy="0"/>
        </a:xfrm>
      </p:grpSpPr>
      <p:sp>
        <p:nvSpPr>
          <p:cNvPr id="111" name="Google Shape;111;p20"/>
          <p:cNvSpPr txBox="1"/>
          <p:nvPr>
            <p:ph type="title"/>
          </p:nvPr>
        </p:nvSpPr>
        <p:spPr>
          <a:xfrm>
            <a:off x="311700" y="445025"/>
            <a:ext cx="8520600" cy="1236600"/>
          </a:xfrm>
          <a:prstGeom prst="rect">
            <a:avLst/>
          </a:prstGeom>
        </p:spPr>
        <p:txBody>
          <a:bodyPr anchorCtr="0" anchor="t" bIns="91425" lIns="91425" spcFirstLastPara="1" rIns="91425" wrap="square" tIns="91425">
            <a:noAutofit/>
          </a:bodyPr>
          <a:lstStyle/>
          <a:p>
            <a:pPr indent="0" lvl="0" marL="0" rtl="0" algn="l">
              <a:lnSpc>
                <a:spcPct val="120000"/>
              </a:lnSpc>
              <a:spcBef>
                <a:spcPts val="0"/>
              </a:spcBef>
              <a:spcAft>
                <a:spcPts val="0"/>
              </a:spcAft>
              <a:buNone/>
            </a:pPr>
            <a:r>
              <a:rPr b="1" lang="en" sz="2400">
                <a:solidFill>
                  <a:srgbClr val="212529"/>
                </a:solidFill>
                <a:highlight>
                  <a:srgbClr val="FFFFFF"/>
                </a:highlight>
              </a:rPr>
              <a:t>Step 3:</a:t>
            </a:r>
            <a:r>
              <a:rPr lang="en" sz="2400">
                <a:solidFill>
                  <a:srgbClr val="212529"/>
                </a:solidFill>
                <a:highlight>
                  <a:srgbClr val="FFFFFF"/>
                </a:highlight>
              </a:rPr>
              <a:t> Open an App Inventor project and connect it to your device …</a:t>
            </a:r>
            <a:endParaRPr sz="2400">
              <a:solidFill>
                <a:srgbClr val="212529"/>
              </a:solidFill>
              <a:highlight>
                <a:srgbClr val="FFFFFF"/>
              </a:highlight>
            </a:endParaRPr>
          </a:p>
          <a:p>
            <a:pPr indent="0" lvl="0" marL="0" rtl="0" algn="l">
              <a:lnSpc>
                <a:spcPct val="120000"/>
              </a:lnSpc>
              <a:spcBef>
                <a:spcPts val="400"/>
              </a:spcBef>
              <a:spcAft>
                <a:spcPts val="400"/>
              </a:spcAft>
              <a:buNone/>
            </a:pPr>
            <a:r>
              <a:t/>
            </a:r>
            <a:endParaRPr b="1" sz="2400">
              <a:solidFill>
                <a:srgbClr val="212529"/>
              </a:solidFill>
              <a:highlight>
                <a:schemeClr val="lt1"/>
              </a:highlight>
            </a:endParaRPr>
          </a:p>
        </p:txBody>
      </p:sp>
      <p:graphicFrame>
        <p:nvGraphicFramePr>
          <p:cNvPr id="112" name="Google Shape;112;p20"/>
          <p:cNvGraphicFramePr/>
          <p:nvPr/>
        </p:nvGraphicFramePr>
        <p:xfrm>
          <a:off x="2641625" y="1285275"/>
          <a:ext cx="3000000" cy="3000000"/>
        </p:xfrm>
        <a:graphic>
          <a:graphicData uri="http://schemas.openxmlformats.org/drawingml/2006/table">
            <a:tbl>
              <a:tblPr>
                <a:solidFill>
                  <a:srgbClr val="FFFFFF"/>
                </a:solidFill>
                <a:tableStyleId>{401A80C4-D7CF-4A3E-82E6-46C22B5DD545}</a:tableStyleId>
              </a:tblPr>
              <a:tblGrid>
                <a:gridCol w="2095500"/>
                <a:gridCol w="1352550"/>
              </a:tblGrid>
              <a:tr h="19050">
                <a:tc>
                  <a:txBody>
                    <a:bodyPr/>
                    <a:lstStyle/>
                    <a:p>
                      <a:pPr indent="0" lvl="0" marL="0" rtl="0" algn="l">
                        <a:spcBef>
                          <a:spcPts val="0"/>
                        </a:spcBef>
                        <a:spcAft>
                          <a:spcPts val="0"/>
                        </a:spcAft>
                        <a:buNone/>
                      </a:pPr>
                      <a:r>
                        <a:t/>
                      </a:r>
                      <a:endParaRPr/>
                    </a:p>
                  </a:txBody>
                  <a:tcPr marT="91425" marB="91425" marR="381000" marL="381000"/>
                </a:tc>
                <a:tc>
                  <a:txBody>
                    <a:bodyPr/>
                    <a:lstStyle/>
                    <a:p>
                      <a:pPr indent="0" lvl="0" marL="0" rtl="0" algn="l">
                        <a:spcBef>
                          <a:spcPts val="0"/>
                        </a:spcBef>
                        <a:spcAft>
                          <a:spcPts val="0"/>
                        </a:spcAft>
                        <a:buNone/>
                      </a:pPr>
                      <a:r>
                        <a:t/>
                      </a:r>
                      <a:endParaRPr/>
                    </a:p>
                  </a:txBody>
                  <a:tcPr marT="91425" marB="91425" marR="91425" marL="91425"/>
                </a:tc>
              </a:tr>
            </a:tbl>
          </a:graphicData>
        </a:graphic>
      </p:graphicFrame>
      <p:sp>
        <p:nvSpPr>
          <p:cNvPr id="113" name="Google Shape;113;p20"/>
          <p:cNvSpPr txBox="1"/>
          <p:nvPr/>
        </p:nvSpPr>
        <p:spPr>
          <a:xfrm>
            <a:off x="436325" y="1432925"/>
            <a:ext cx="8290200" cy="17085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sz="2000">
                <a:solidFill>
                  <a:srgbClr val="212529"/>
                </a:solidFill>
                <a:highlight>
                  <a:srgbClr val="FFFFFF"/>
                </a:highlight>
              </a:rPr>
              <a:t>Go to App Inventor and open a project (or create a new one — use </a:t>
            </a:r>
            <a:r>
              <a:rPr i="1" lang="en" sz="2000">
                <a:solidFill>
                  <a:srgbClr val="212529"/>
                </a:solidFill>
                <a:highlight>
                  <a:srgbClr val="FFFFFF"/>
                </a:highlight>
              </a:rPr>
              <a:t>Project &gt; Start New Project</a:t>
            </a:r>
            <a:r>
              <a:rPr lang="en" sz="2000">
                <a:solidFill>
                  <a:srgbClr val="212529"/>
                </a:solidFill>
                <a:highlight>
                  <a:srgbClr val="FFFFFF"/>
                </a:highlight>
              </a:rPr>
              <a:t> and give your project a name).</a:t>
            </a:r>
            <a:endParaRPr sz="2000">
              <a:solidFill>
                <a:srgbClr val="212529"/>
              </a:solidFill>
              <a:highlight>
                <a:srgbClr val="FFFFFF"/>
              </a:highlight>
            </a:endParaRPr>
          </a:p>
          <a:p>
            <a:pPr indent="0" lvl="0" marL="0" rtl="0" algn="l">
              <a:lnSpc>
                <a:spcPct val="115000"/>
              </a:lnSpc>
              <a:spcBef>
                <a:spcPts val="1200"/>
              </a:spcBef>
              <a:spcAft>
                <a:spcPts val="1200"/>
              </a:spcAft>
              <a:buNone/>
            </a:pPr>
            <a:r>
              <a:rPr lang="en" sz="2000">
                <a:solidFill>
                  <a:srgbClr val="212529"/>
                </a:solidFill>
                <a:highlight>
                  <a:srgbClr val="FFFFFF"/>
                </a:highlight>
              </a:rPr>
              <a:t>Then Choose “Connect” and “AI Companion” from the top menu in your browser:</a:t>
            </a:r>
            <a:endParaRPr sz="2000">
              <a:solidFill>
                <a:srgbClr val="212529"/>
              </a:solidFill>
              <a:highlight>
                <a:srgbClr val="FFFFFF"/>
              </a:highlight>
            </a:endParaRPr>
          </a:p>
        </p:txBody>
      </p:sp>
      <p:pic>
        <p:nvPicPr>
          <p:cNvPr id="114" name="Google Shape;114;p20"/>
          <p:cNvPicPr preferRelativeResize="0"/>
          <p:nvPr/>
        </p:nvPicPr>
        <p:blipFill>
          <a:blip r:embed="rId3">
            <a:alphaModFix/>
          </a:blip>
          <a:stretch>
            <a:fillRect/>
          </a:stretch>
        </p:blipFill>
        <p:spPr>
          <a:xfrm>
            <a:off x="436325" y="3225675"/>
            <a:ext cx="8395975" cy="169545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8" name="Shape 118"/>
        <p:cNvGrpSpPr/>
        <p:nvPr/>
      </p:nvGrpSpPr>
      <p:grpSpPr>
        <a:xfrm>
          <a:off x="0" y="0"/>
          <a:ext cx="0" cy="0"/>
          <a:chOff x="0" y="0"/>
          <a:chExt cx="0" cy="0"/>
        </a:xfrm>
      </p:grpSpPr>
      <p:sp>
        <p:nvSpPr>
          <p:cNvPr id="119" name="Google Shape;119;p21"/>
          <p:cNvSpPr txBox="1"/>
          <p:nvPr>
            <p:ph type="title"/>
          </p:nvPr>
        </p:nvSpPr>
        <p:spPr>
          <a:xfrm>
            <a:off x="311700" y="445025"/>
            <a:ext cx="8520600" cy="1236600"/>
          </a:xfrm>
          <a:prstGeom prst="rect">
            <a:avLst/>
          </a:prstGeom>
        </p:spPr>
        <p:txBody>
          <a:bodyPr anchorCtr="0" anchor="t" bIns="91425" lIns="91425" spcFirstLastPara="1" rIns="91425" wrap="square" tIns="91425">
            <a:noAutofit/>
          </a:bodyPr>
          <a:lstStyle/>
          <a:p>
            <a:pPr indent="0" lvl="0" marL="0" rtl="0" algn="l">
              <a:lnSpc>
                <a:spcPct val="120000"/>
              </a:lnSpc>
              <a:spcBef>
                <a:spcPts val="0"/>
              </a:spcBef>
              <a:spcAft>
                <a:spcPts val="400"/>
              </a:spcAft>
              <a:buNone/>
            </a:pPr>
            <a:r>
              <a:rPr b="1" lang="en" sz="2400">
                <a:solidFill>
                  <a:srgbClr val="212529"/>
                </a:solidFill>
                <a:highlight>
                  <a:srgbClr val="FFFFFF"/>
                </a:highlight>
              </a:rPr>
              <a:t>Step 3:</a:t>
            </a:r>
            <a:r>
              <a:rPr lang="en" sz="2400">
                <a:solidFill>
                  <a:srgbClr val="212529"/>
                </a:solidFill>
                <a:highlight>
                  <a:srgbClr val="FFFFFF"/>
                </a:highlight>
              </a:rPr>
              <a:t> …Continued….</a:t>
            </a:r>
            <a:endParaRPr b="1" sz="2400">
              <a:solidFill>
                <a:srgbClr val="212529"/>
              </a:solidFill>
              <a:highlight>
                <a:schemeClr val="lt1"/>
              </a:highlight>
            </a:endParaRPr>
          </a:p>
        </p:txBody>
      </p:sp>
      <p:graphicFrame>
        <p:nvGraphicFramePr>
          <p:cNvPr id="120" name="Google Shape;120;p21"/>
          <p:cNvGraphicFramePr/>
          <p:nvPr/>
        </p:nvGraphicFramePr>
        <p:xfrm>
          <a:off x="2641625" y="1285275"/>
          <a:ext cx="3000000" cy="3000000"/>
        </p:xfrm>
        <a:graphic>
          <a:graphicData uri="http://schemas.openxmlformats.org/drawingml/2006/table">
            <a:tbl>
              <a:tblPr>
                <a:solidFill>
                  <a:srgbClr val="FFFFFF"/>
                </a:solidFill>
                <a:tableStyleId>{401A80C4-D7CF-4A3E-82E6-46C22B5DD545}</a:tableStyleId>
              </a:tblPr>
              <a:tblGrid>
                <a:gridCol w="2095500"/>
                <a:gridCol w="1352550"/>
              </a:tblGrid>
              <a:tr h="19050">
                <a:tc>
                  <a:txBody>
                    <a:bodyPr/>
                    <a:lstStyle/>
                    <a:p>
                      <a:pPr indent="0" lvl="0" marL="0" rtl="0" algn="l">
                        <a:spcBef>
                          <a:spcPts val="0"/>
                        </a:spcBef>
                        <a:spcAft>
                          <a:spcPts val="0"/>
                        </a:spcAft>
                        <a:buNone/>
                      </a:pPr>
                      <a:r>
                        <a:t/>
                      </a:r>
                      <a:endParaRPr/>
                    </a:p>
                  </a:txBody>
                  <a:tcPr marT="91425" marB="91425" marR="381000" marL="381000"/>
                </a:tc>
                <a:tc>
                  <a:txBody>
                    <a:bodyPr/>
                    <a:lstStyle/>
                    <a:p>
                      <a:pPr indent="0" lvl="0" marL="0" rtl="0" algn="l">
                        <a:spcBef>
                          <a:spcPts val="0"/>
                        </a:spcBef>
                        <a:spcAft>
                          <a:spcPts val="0"/>
                        </a:spcAft>
                        <a:buNone/>
                      </a:pPr>
                      <a:r>
                        <a:t/>
                      </a:r>
                      <a:endParaRPr/>
                    </a:p>
                  </a:txBody>
                  <a:tcPr marT="91425" marB="91425" marR="91425" marL="91425"/>
                </a:tc>
              </a:tr>
            </a:tbl>
          </a:graphicData>
        </a:graphic>
      </p:graphicFrame>
      <p:sp>
        <p:nvSpPr>
          <p:cNvPr id="121" name="Google Shape;121;p21"/>
          <p:cNvSpPr txBox="1"/>
          <p:nvPr/>
        </p:nvSpPr>
        <p:spPr>
          <a:xfrm>
            <a:off x="417375" y="1005450"/>
            <a:ext cx="8119500" cy="1416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0">
                <a:solidFill>
                  <a:srgbClr val="212529"/>
                </a:solidFill>
                <a:highlight>
                  <a:srgbClr val="FFFFFF"/>
                </a:highlight>
              </a:rPr>
              <a:t>A dialog with a QR code will appear on your PC screen. On your device, launch the MIT App Companion app just as you would do any app. Then click the “Scan QR code” button on the Companion, and scan the code in the App Inventor window or enter the code</a:t>
            </a:r>
            <a:endParaRPr sz="2000"/>
          </a:p>
        </p:txBody>
      </p:sp>
      <p:pic>
        <p:nvPicPr>
          <p:cNvPr id="122" name="Google Shape;122;p21"/>
          <p:cNvPicPr preferRelativeResize="0"/>
          <p:nvPr/>
        </p:nvPicPr>
        <p:blipFill>
          <a:blip r:embed="rId3">
            <a:alphaModFix/>
          </a:blip>
          <a:stretch>
            <a:fillRect/>
          </a:stretch>
        </p:blipFill>
        <p:spPr>
          <a:xfrm>
            <a:off x="2573894" y="2421450"/>
            <a:ext cx="3806468" cy="2290225"/>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