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9" r:id="rId2"/>
    <p:sldId id="260" r:id="rId3"/>
    <p:sldId id="257" r:id="rId4"/>
    <p:sldId id="258" r:id="rId5"/>
    <p:sldId id="256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4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07A3A2-0714-4DF4-8715-DA37266C2C3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ABB536-0095-490C-A498-DEB262B1264A}">
      <dgm:prSet/>
      <dgm:spPr/>
      <dgm:t>
        <a:bodyPr/>
        <a:lstStyle/>
        <a:p>
          <a:r>
            <a:rPr lang="en-US" b="1"/>
            <a:t>Students won’t learn anything if they use Chat Gpt</a:t>
          </a:r>
          <a:endParaRPr lang="en-US"/>
        </a:p>
      </dgm:t>
    </dgm:pt>
    <dgm:pt modelId="{B12C712F-8393-4329-9307-20A09552EFE4}" type="parTrans" cxnId="{C60B1711-230D-474D-87EC-A6A2196AD05F}">
      <dgm:prSet/>
      <dgm:spPr/>
      <dgm:t>
        <a:bodyPr/>
        <a:lstStyle/>
        <a:p>
          <a:endParaRPr lang="en-US"/>
        </a:p>
      </dgm:t>
    </dgm:pt>
    <dgm:pt modelId="{E1A440AF-EB38-44FE-9B0D-DBC36545D8A5}" type="sibTrans" cxnId="{C60B1711-230D-474D-87EC-A6A2196AD05F}">
      <dgm:prSet/>
      <dgm:spPr/>
      <dgm:t>
        <a:bodyPr/>
        <a:lstStyle/>
        <a:p>
          <a:endParaRPr lang="en-US"/>
        </a:p>
      </dgm:t>
    </dgm:pt>
    <dgm:pt modelId="{0EED10DC-E3EC-4FD9-A920-7BC867781AE4}">
      <dgm:prSet/>
      <dgm:spPr/>
      <dgm:t>
        <a:bodyPr/>
        <a:lstStyle/>
        <a:p>
          <a:r>
            <a:rPr lang="en-US" b="1"/>
            <a:t>Chatgpt promotes cheating</a:t>
          </a:r>
          <a:endParaRPr lang="en-US"/>
        </a:p>
      </dgm:t>
    </dgm:pt>
    <dgm:pt modelId="{ADD9FB80-863E-4C29-9D72-BA7527E5D318}" type="parTrans" cxnId="{ADBDF1A6-E678-4CEC-BBD8-043FCD4385A1}">
      <dgm:prSet/>
      <dgm:spPr/>
      <dgm:t>
        <a:bodyPr/>
        <a:lstStyle/>
        <a:p>
          <a:endParaRPr lang="en-US"/>
        </a:p>
      </dgm:t>
    </dgm:pt>
    <dgm:pt modelId="{CC19D551-BE96-4AD9-B30D-8B2A156D1F1E}" type="sibTrans" cxnId="{ADBDF1A6-E678-4CEC-BBD8-043FCD4385A1}">
      <dgm:prSet/>
      <dgm:spPr/>
      <dgm:t>
        <a:bodyPr/>
        <a:lstStyle/>
        <a:p>
          <a:endParaRPr lang="en-US"/>
        </a:p>
      </dgm:t>
    </dgm:pt>
    <dgm:pt modelId="{C621E937-AD9E-4DD5-99A6-FCD1089F09EE}">
      <dgm:prSet/>
      <dgm:spPr/>
      <dgm:t>
        <a:bodyPr/>
        <a:lstStyle/>
        <a:p>
          <a:r>
            <a:rPr lang="en-US" b="1" dirty="0"/>
            <a:t>IF it’s ok to use YouTube to learn new things, why not Chat GPT</a:t>
          </a:r>
          <a:endParaRPr lang="en-US" dirty="0"/>
        </a:p>
      </dgm:t>
    </dgm:pt>
    <dgm:pt modelId="{6B490946-E080-4448-8214-57DD484621C2}" type="parTrans" cxnId="{C6E5192C-8CC4-411F-8430-5A9F3767B271}">
      <dgm:prSet/>
      <dgm:spPr/>
      <dgm:t>
        <a:bodyPr/>
        <a:lstStyle/>
        <a:p>
          <a:endParaRPr lang="en-US"/>
        </a:p>
      </dgm:t>
    </dgm:pt>
    <dgm:pt modelId="{F57EBB63-7667-4EAD-9A90-34632FC8A7B3}" type="sibTrans" cxnId="{C6E5192C-8CC4-411F-8430-5A9F3767B271}">
      <dgm:prSet/>
      <dgm:spPr/>
      <dgm:t>
        <a:bodyPr/>
        <a:lstStyle/>
        <a:p>
          <a:endParaRPr lang="en-US"/>
        </a:p>
      </dgm:t>
    </dgm:pt>
    <dgm:pt modelId="{003A1F17-7F76-4EF9-A950-4FA069FE4A41}" type="pres">
      <dgm:prSet presAssocID="{0A07A3A2-0714-4DF4-8715-DA37266C2C3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E8234EA-8C0A-4BAE-9AB7-1C9D1950ECCC}" type="pres">
      <dgm:prSet presAssocID="{03ABB536-0095-490C-A498-DEB262B1264A}" presName="hierRoot1" presStyleCnt="0"/>
      <dgm:spPr/>
    </dgm:pt>
    <dgm:pt modelId="{C3CD0838-6D32-4EC2-B77A-861A2678CBB0}" type="pres">
      <dgm:prSet presAssocID="{03ABB536-0095-490C-A498-DEB262B1264A}" presName="composite" presStyleCnt="0"/>
      <dgm:spPr/>
    </dgm:pt>
    <dgm:pt modelId="{9501EB71-1979-4B91-BDD8-A1986173642F}" type="pres">
      <dgm:prSet presAssocID="{03ABB536-0095-490C-A498-DEB262B1264A}" presName="background" presStyleLbl="node0" presStyleIdx="0" presStyleCnt="3"/>
      <dgm:spPr/>
    </dgm:pt>
    <dgm:pt modelId="{3972D086-DA91-476B-89D4-DD0BC7A3C9D2}" type="pres">
      <dgm:prSet presAssocID="{03ABB536-0095-490C-A498-DEB262B1264A}" presName="text" presStyleLbl="fgAcc0" presStyleIdx="0" presStyleCnt="3">
        <dgm:presLayoutVars>
          <dgm:chPref val="3"/>
        </dgm:presLayoutVars>
      </dgm:prSet>
      <dgm:spPr/>
    </dgm:pt>
    <dgm:pt modelId="{CFA081BD-6004-4A0B-84D8-A5F42AC33897}" type="pres">
      <dgm:prSet presAssocID="{03ABB536-0095-490C-A498-DEB262B1264A}" presName="hierChild2" presStyleCnt="0"/>
      <dgm:spPr/>
    </dgm:pt>
    <dgm:pt modelId="{E7822F0E-52E0-4ABD-9722-76A702089987}" type="pres">
      <dgm:prSet presAssocID="{0EED10DC-E3EC-4FD9-A920-7BC867781AE4}" presName="hierRoot1" presStyleCnt="0"/>
      <dgm:spPr/>
    </dgm:pt>
    <dgm:pt modelId="{F15DE58B-7AFC-42C5-BF07-A2504E4B9F88}" type="pres">
      <dgm:prSet presAssocID="{0EED10DC-E3EC-4FD9-A920-7BC867781AE4}" presName="composite" presStyleCnt="0"/>
      <dgm:spPr/>
    </dgm:pt>
    <dgm:pt modelId="{4DF6B5B3-E734-4A54-9E58-C56455764613}" type="pres">
      <dgm:prSet presAssocID="{0EED10DC-E3EC-4FD9-A920-7BC867781AE4}" presName="background" presStyleLbl="node0" presStyleIdx="1" presStyleCnt="3"/>
      <dgm:spPr/>
    </dgm:pt>
    <dgm:pt modelId="{29DE1DBF-A3C2-4E43-A052-F69A4030E43A}" type="pres">
      <dgm:prSet presAssocID="{0EED10DC-E3EC-4FD9-A920-7BC867781AE4}" presName="text" presStyleLbl="fgAcc0" presStyleIdx="1" presStyleCnt="3">
        <dgm:presLayoutVars>
          <dgm:chPref val="3"/>
        </dgm:presLayoutVars>
      </dgm:prSet>
      <dgm:spPr/>
    </dgm:pt>
    <dgm:pt modelId="{A321EB75-5212-4A73-9FD7-42912FB2916B}" type="pres">
      <dgm:prSet presAssocID="{0EED10DC-E3EC-4FD9-A920-7BC867781AE4}" presName="hierChild2" presStyleCnt="0"/>
      <dgm:spPr/>
    </dgm:pt>
    <dgm:pt modelId="{841A3E6E-E3A4-4A43-9A76-C8219C2B8A6B}" type="pres">
      <dgm:prSet presAssocID="{C621E937-AD9E-4DD5-99A6-FCD1089F09EE}" presName="hierRoot1" presStyleCnt="0"/>
      <dgm:spPr/>
    </dgm:pt>
    <dgm:pt modelId="{64849EE1-9A2C-4311-9E0B-0AAAC1CB5FDC}" type="pres">
      <dgm:prSet presAssocID="{C621E937-AD9E-4DD5-99A6-FCD1089F09EE}" presName="composite" presStyleCnt="0"/>
      <dgm:spPr/>
    </dgm:pt>
    <dgm:pt modelId="{E805A352-835F-427F-A7EC-6B3FCDC660FF}" type="pres">
      <dgm:prSet presAssocID="{C621E937-AD9E-4DD5-99A6-FCD1089F09EE}" presName="background" presStyleLbl="node0" presStyleIdx="2" presStyleCnt="3"/>
      <dgm:spPr/>
    </dgm:pt>
    <dgm:pt modelId="{87488416-1D22-449D-B3FC-BCF24DD0DC9E}" type="pres">
      <dgm:prSet presAssocID="{C621E937-AD9E-4DD5-99A6-FCD1089F09EE}" presName="text" presStyleLbl="fgAcc0" presStyleIdx="2" presStyleCnt="3">
        <dgm:presLayoutVars>
          <dgm:chPref val="3"/>
        </dgm:presLayoutVars>
      </dgm:prSet>
      <dgm:spPr/>
    </dgm:pt>
    <dgm:pt modelId="{118CD2AA-D444-46C3-BCA5-A643CDFA9DB4}" type="pres">
      <dgm:prSet presAssocID="{C621E937-AD9E-4DD5-99A6-FCD1089F09EE}" presName="hierChild2" presStyleCnt="0"/>
      <dgm:spPr/>
    </dgm:pt>
  </dgm:ptLst>
  <dgm:cxnLst>
    <dgm:cxn modelId="{2AAFF20F-0AEF-44CF-96ED-78F12759A2B8}" type="presOf" srcId="{C621E937-AD9E-4DD5-99A6-FCD1089F09EE}" destId="{87488416-1D22-449D-B3FC-BCF24DD0DC9E}" srcOrd="0" destOrd="0" presId="urn:microsoft.com/office/officeart/2005/8/layout/hierarchy1"/>
    <dgm:cxn modelId="{C60B1711-230D-474D-87EC-A6A2196AD05F}" srcId="{0A07A3A2-0714-4DF4-8715-DA37266C2C3B}" destId="{03ABB536-0095-490C-A498-DEB262B1264A}" srcOrd="0" destOrd="0" parTransId="{B12C712F-8393-4329-9307-20A09552EFE4}" sibTransId="{E1A440AF-EB38-44FE-9B0D-DBC36545D8A5}"/>
    <dgm:cxn modelId="{63926E26-9CA5-4A64-86D8-6052281F447A}" type="presOf" srcId="{0A07A3A2-0714-4DF4-8715-DA37266C2C3B}" destId="{003A1F17-7F76-4EF9-A950-4FA069FE4A41}" srcOrd="0" destOrd="0" presId="urn:microsoft.com/office/officeart/2005/8/layout/hierarchy1"/>
    <dgm:cxn modelId="{C6E5192C-8CC4-411F-8430-5A9F3767B271}" srcId="{0A07A3A2-0714-4DF4-8715-DA37266C2C3B}" destId="{C621E937-AD9E-4DD5-99A6-FCD1089F09EE}" srcOrd="2" destOrd="0" parTransId="{6B490946-E080-4448-8214-57DD484621C2}" sibTransId="{F57EBB63-7667-4EAD-9A90-34632FC8A7B3}"/>
    <dgm:cxn modelId="{056E2E33-C0B2-4013-BB65-818F39EDDB6A}" type="presOf" srcId="{03ABB536-0095-490C-A498-DEB262B1264A}" destId="{3972D086-DA91-476B-89D4-DD0BC7A3C9D2}" srcOrd="0" destOrd="0" presId="urn:microsoft.com/office/officeart/2005/8/layout/hierarchy1"/>
    <dgm:cxn modelId="{ADBDF1A6-E678-4CEC-BBD8-043FCD4385A1}" srcId="{0A07A3A2-0714-4DF4-8715-DA37266C2C3B}" destId="{0EED10DC-E3EC-4FD9-A920-7BC867781AE4}" srcOrd="1" destOrd="0" parTransId="{ADD9FB80-863E-4C29-9D72-BA7527E5D318}" sibTransId="{CC19D551-BE96-4AD9-B30D-8B2A156D1F1E}"/>
    <dgm:cxn modelId="{88FE9AEB-750F-4A3B-8293-F29C29039186}" type="presOf" srcId="{0EED10DC-E3EC-4FD9-A920-7BC867781AE4}" destId="{29DE1DBF-A3C2-4E43-A052-F69A4030E43A}" srcOrd="0" destOrd="0" presId="urn:microsoft.com/office/officeart/2005/8/layout/hierarchy1"/>
    <dgm:cxn modelId="{05D2D876-99B6-4F71-B4DE-BAFEA65CDD88}" type="presParOf" srcId="{003A1F17-7F76-4EF9-A950-4FA069FE4A41}" destId="{9E8234EA-8C0A-4BAE-9AB7-1C9D1950ECCC}" srcOrd="0" destOrd="0" presId="urn:microsoft.com/office/officeart/2005/8/layout/hierarchy1"/>
    <dgm:cxn modelId="{70A06F51-8B15-4D53-ACFC-C58C1869BE53}" type="presParOf" srcId="{9E8234EA-8C0A-4BAE-9AB7-1C9D1950ECCC}" destId="{C3CD0838-6D32-4EC2-B77A-861A2678CBB0}" srcOrd="0" destOrd="0" presId="urn:microsoft.com/office/officeart/2005/8/layout/hierarchy1"/>
    <dgm:cxn modelId="{3CA6D240-D8BE-441A-99EA-070289A73EC3}" type="presParOf" srcId="{C3CD0838-6D32-4EC2-B77A-861A2678CBB0}" destId="{9501EB71-1979-4B91-BDD8-A1986173642F}" srcOrd="0" destOrd="0" presId="urn:microsoft.com/office/officeart/2005/8/layout/hierarchy1"/>
    <dgm:cxn modelId="{897D99DB-3A95-497F-BA81-D8015DE2A10A}" type="presParOf" srcId="{C3CD0838-6D32-4EC2-B77A-861A2678CBB0}" destId="{3972D086-DA91-476B-89D4-DD0BC7A3C9D2}" srcOrd="1" destOrd="0" presId="urn:microsoft.com/office/officeart/2005/8/layout/hierarchy1"/>
    <dgm:cxn modelId="{812D7514-712F-4920-AA74-1DCF75F42C8F}" type="presParOf" srcId="{9E8234EA-8C0A-4BAE-9AB7-1C9D1950ECCC}" destId="{CFA081BD-6004-4A0B-84D8-A5F42AC33897}" srcOrd="1" destOrd="0" presId="urn:microsoft.com/office/officeart/2005/8/layout/hierarchy1"/>
    <dgm:cxn modelId="{9E86D352-ACD9-4115-A598-6B8B7F5AB58C}" type="presParOf" srcId="{003A1F17-7F76-4EF9-A950-4FA069FE4A41}" destId="{E7822F0E-52E0-4ABD-9722-76A702089987}" srcOrd="1" destOrd="0" presId="urn:microsoft.com/office/officeart/2005/8/layout/hierarchy1"/>
    <dgm:cxn modelId="{9E082611-DCE8-4787-AACC-F4E2FF00D604}" type="presParOf" srcId="{E7822F0E-52E0-4ABD-9722-76A702089987}" destId="{F15DE58B-7AFC-42C5-BF07-A2504E4B9F88}" srcOrd="0" destOrd="0" presId="urn:microsoft.com/office/officeart/2005/8/layout/hierarchy1"/>
    <dgm:cxn modelId="{42E376FA-EAB4-423A-8AC0-F087B8F5245C}" type="presParOf" srcId="{F15DE58B-7AFC-42C5-BF07-A2504E4B9F88}" destId="{4DF6B5B3-E734-4A54-9E58-C56455764613}" srcOrd="0" destOrd="0" presId="urn:microsoft.com/office/officeart/2005/8/layout/hierarchy1"/>
    <dgm:cxn modelId="{87291FD9-6E1D-48AA-B55F-6D8BB5EA60F5}" type="presParOf" srcId="{F15DE58B-7AFC-42C5-BF07-A2504E4B9F88}" destId="{29DE1DBF-A3C2-4E43-A052-F69A4030E43A}" srcOrd="1" destOrd="0" presId="urn:microsoft.com/office/officeart/2005/8/layout/hierarchy1"/>
    <dgm:cxn modelId="{CD4336B0-5E54-4159-BD95-648C72CFDFD2}" type="presParOf" srcId="{E7822F0E-52E0-4ABD-9722-76A702089987}" destId="{A321EB75-5212-4A73-9FD7-42912FB2916B}" srcOrd="1" destOrd="0" presId="urn:microsoft.com/office/officeart/2005/8/layout/hierarchy1"/>
    <dgm:cxn modelId="{C20F34DD-B752-47C2-B12F-07919423DE1B}" type="presParOf" srcId="{003A1F17-7F76-4EF9-A950-4FA069FE4A41}" destId="{841A3E6E-E3A4-4A43-9A76-C8219C2B8A6B}" srcOrd="2" destOrd="0" presId="urn:microsoft.com/office/officeart/2005/8/layout/hierarchy1"/>
    <dgm:cxn modelId="{89AC1844-9FF5-44BB-8B82-CDC5A573A8DA}" type="presParOf" srcId="{841A3E6E-E3A4-4A43-9A76-C8219C2B8A6B}" destId="{64849EE1-9A2C-4311-9E0B-0AAAC1CB5FDC}" srcOrd="0" destOrd="0" presId="urn:microsoft.com/office/officeart/2005/8/layout/hierarchy1"/>
    <dgm:cxn modelId="{B3A7DB69-06DD-45B7-A75C-90119DD0FAFA}" type="presParOf" srcId="{64849EE1-9A2C-4311-9E0B-0AAAC1CB5FDC}" destId="{E805A352-835F-427F-A7EC-6B3FCDC660FF}" srcOrd="0" destOrd="0" presId="urn:microsoft.com/office/officeart/2005/8/layout/hierarchy1"/>
    <dgm:cxn modelId="{E6CA44A0-0844-4306-92F2-D6482B039737}" type="presParOf" srcId="{64849EE1-9A2C-4311-9E0B-0AAAC1CB5FDC}" destId="{87488416-1D22-449D-B3FC-BCF24DD0DC9E}" srcOrd="1" destOrd="0" presId="urn:microsoft.com/office/officeart/2005/8/layout/hierarchy1"/>
    <dgm:cxn modelId="{E7769BF1-E29E-491A-8D05-FE3FA7504F46}" type="presParOf" srcId="{841A3E6E-E3A4-4A43-9A76-C8219C2B8A6B}" destId="{118CD2AA-D444-46C3-BCA5-A643CDFA9DB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02B81F-890C-4BB2-B223-C1A4600406F4}" type="doc">
      <dgm:prSet loTypeId="urn:microsoft.com/office/officeart/2024/3/layout/verticalVisualTextBlock1" loCatId="Picture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85ABD841-1F55-4157-9EC6-FED4601D6F7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Use Clear Prompts</a:t>
          </a:r>
        </a:p>
      </dgm:t>
    </dgm:pt>
    <dgm:pt modelId="{2B07D059-0C1F-48B3-BB1F-7D8886FB9D00}" type="parTrans" cxnId="{D849B7D1-214A-43FE-8F8C-DAEA980FDB32}">
      <dgm:prSet/>
      <dgm:spPr/>
      <dgm:t>
        <a:bodyPr/>
        <a:lstStyle/>
        <a:p>
          <a:endParaRPr lang="en-US"/>
        </a:p>
      </dgm:t>
    </dgm:pt>
    <dgm:pt modelId="{6F453E05-813A-4798-9937-4B843975935C}" type="sibTrans" cxnId="{D849B7D1-214A-43FE-8F8C-DAEA980FDB32}">
      <dgm:prSet/>
      <dgm:spPr/>
      <dgm:t>
        <a:bodyPr/>
        <a:lstStyle/>
        <a:p>
          <a:pPr>
            <a:lnSpc>
              <a:spcPct val="100000"/>
            </a:lnSpc>
            <a:defRPr b="1"/>
          </a:pPr>
          <a:endParaRPr lang="en-US"/>
        </a:p>
      </dgm:t>
    </dgm:pt>
    <dgm:pt modelId="{E31D711C-637B-43A8-8544-AAA4E058085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Providing clear, specific prompts ensures ChatGPT gives you relevant and accurate responses to your queries.</a:t>
          </a:r>
        </a:p>
      </dgm:t>
    </dgm:pt>
    <dgm:pt modelId="{431EA03E-2291-4B8E-8F26-98ADC5CF7AC8}" type="parTrans" cxnId="{AA9F6F60-15E5-4B3E-AA81-522A8695C65C}">
      <dgm:prSet/>
      <dgm:spPr/>
      <dgm:t>
        <a:bodyPr/>
        <a:lstStyle/>
        <a:p>
          <a:endParaRPr lang="en-US"/>
        </a:p>
      </dgm:t>
    </dgm:pt>
    <dgm:pt modelId="{79BAAF47-9423-49FB-910D-967C69A87287}" type="sibTrans" cxnId="{AA9F6F60-15E5-4B3E-AA81-522A8695C65C}">
      <dgm:prSet/>
      <dgm:spPr/>
      <dgm:t>
        <a:bodyPr/>
        <a:lstStyle/>
        <a:p>
          <a:endParaRPr lang="en-US"/>
        </a:p>
      </dgm:t>
    </dgm:pt>
    <dgm:pt modelId="{ABBC4647-8DE8-4B58-BF3D-6919D0F23285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Ask Follow-Up Questions</a:t>
          </a:r>
        </a:p>
      </dgm:t>
    </dgm:pt>
    <dgm:pt modelId="{31BD9FB5-FDE9-426A-B507-890DD372175F}" type="parTrans" cxnId="{F521BE74-6E5D-4653-B2D5-170F97A347DB}">
      <dgm:prSet/>
      <dgm:spPr/>
      <dgm:t>
        <a:bodyPr/>
        <a:lstStyle/>
        <a:p>
          <a:endParaRPr lang="en-US"/>
        </a:p>
      </dgm:t>
    </dgm:pt>
    <dgm:pt modelId="{851614DC-7F07-4FB2-BD61-FB5E0EF614C0}" type="sibTrans" cxnId="{F521BE74-6E5D-4653-B2D5-170F97A347DB}">
      <dgm:prSet/>
      <dgm:spPr/>
      <dgm:t>
        <a:bodyPr/>
        <a:lstStyle/>
        <a:p>
          <a:pPr>
            <a:lnSpc>
              <a:spcPct val="100000"/>
            </a:lnSpc>
            <a:defRPr b="1"/>
          </a:pPr>
          <a:endParaRPr lang="en-US"/>
        </a:p>
      </dgm:t>
    </dgm:pt>
    <dgm:pt modelId="{D91625A0-6F0E-431A-A0FC-E03C5E87008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Refine answers and discover deeper insights by asking follow-up questions to ChatGPT during your interactions.</a:t>
          </a:r>
        </a:p>
      </dgm:t>
    </dgm:pt>
    <dgm:pt modelId="{83180417-EFFE-44AF-A65B-9F2C3C7DC96C}" type="parTrans" cxnId="{4A76828D-B724-40CF-BC99-1BE196412C53}">
      <dgm:prSet/>
      <dgm:spPr/>
      <dgm:t>
        <a:bodyPr/>
        <a:lstStyle/>
        <a:p>
          <a:endParaRPr lang="en-US"/>
        </a:p>
      </dgm:t>
    </dgm:pt>
    <dgm:pt modelId="{BED426DF-EB39-4A60-8DC0-7E53D267EF8D}" type="sibTrans" cxnId="{4A76828D-B724-40CF-BC99-1BE196412C53}">
      <dgm:prSet/>
      <dgm:spPr/>
      <dgm:t>
        <a:bodyPr/>
        <a:lstStyle/>
        <a:p>
          <a:endParaRPr lang="en-US"/>
        </a:p>
      </dgm:t>
    </dgm:pt>
    <dgm:pt modelId="{CC2A4932-EAF9-4C68-ACD8-B927433D3890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Enhance Productivity and Creativity</a:t>
          </a:r>
        </a:p>
      </dgm:t>
    </dgm:pt>
    <dgm:pt modelId="{A618C457-12DB-484A-9AA1-B46F2F7CE805}" type="parTrans" cxnId="{4C028829-43EC-45B4-B0C5-B43F7A7DA2E4}">
      <dgm:prSet/>
      <dgm:spPr/>
      <dgm:t>
        <a:bodyPr/>
        <a:lstStyle/>
        <a:p>
          <a:endParaRPr lang="en-US"/>
        </a:p>
      </dgm:t>
    </dgm:pt>
    <dgm:pt modelId="{CDB1AAE9-E536-4A64-8107-B4DCE1DABA39}" type="sibTrans" cxnId="{4C028829-43EC-45B4-B0C5-B43F7A7DA2E4}">
      <dgm:prSet/>
      <dgm:spPr/>
      <dgm:t>
        <a:bodyPr/>
        <a:lstStyle/>
        <a:p>
          <a:endParaRPr lang="en-US"/>
        </a:p>
      </dgm:t>
    </dgm:pt>
    <dgm:pt modelId="{DD294298-CFDC-4354-8DB5-9B340D56AC6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Leverage ChatGPT for brainstorming, drafting, and problem-solving to boost your creativity and productivity in various tasks.</a:t>
          </a:r>
        </a:p>
      </dgm:t>
    </dgm:pt>
    <dgm:pt modelId="{91EF1BF8-864C-4C0E-9945-046EF496D0E1}" type="parTrans" cxnId="{EA782F8A-39CC-4FB9-B5CA-E89C60153C01}">
      <dgm:prSet/>
      <dgm:spPr/>
      <dgm:t>
        <a:bodyPr/>
        <a:lstStyle/>
        <a:p>
          <a:endParaRPr lang="en-US"/>
        </a:p>
      </dgm:t>
    </dgm:pt>
    <dgm:pt modelId="{2F53850D-A291-4B9D-AE5F-EB6B3F0D13F4}" type="sibTrans" cxnId="{EA782F8A-39CC-4FB9-B5CA-E89C60153C01}">
      <dgm:prSet/>
      <dgm:spPr/>
      <dgm:t>
        <a:bodyPr/>
        <a:lstStyle/>
        <a:p>
          <a:endParaRPr lang="en-US"/>
        </a:p>
      </dgm:t>
    </dgm:pt>
    <dgm:pt modelId="{EE75E7A4-EE6C-41D0-9E6B-B47B6D49E9F3}" type="pres">
      <dgm:prSet presAssocID="{E002B81F-890C-4BB2-B223-C1A4600406F4}" presName="Root" presStyleCnt="0">
        <dgm:presLayoutVars>
          <dgm:dir/>
          <dgm:resizeHandles val="exact"/>
        </dgm:presLayoutVars>
      </dgm:prSet>
      <dgm:spPr/>
    </dgm:pt>
    <dgm:pt modelId="{28BF2DB5-3C87-4A7B-ACC7-47A4DD9CBEE1}" type="pres">
      <dgm:prSet presAssocID="{85ABD841-1F55-4157-9EC6-FED4601D6F77}" presName="Composite" presStyleCnt="0"/>
      <dgm:spPr/>
    </dgm:pt>
    <dgm:pt modelId="{8061E703-DC5F-4A44-975D-50A4D0355E91}" type="pres">
      <dgm:prSet presAssocID="{85ABD841-1F55-4157-9EC6-FED4601D6F77}" presName="Picture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99" r="9755" b="6"/>
          <a:stretch/>
        </a:blipFill>
      </dgm:spPr>
      <dgm:extLst>
        <a:ext uri="{E40237B7-FDA0-4F09-8148-C483321AD2D9}">
          <dgm14:cNvPr xmlns:dgm14="http://schemas.microsoft.com/office/drawing/2010/diagram" id="0" name="" descr="Young Man Working At Cafe"/>
        </a:ext>
      </dgm:extLst>
    </dgm:pt>
    <dgm:pt modelId="{BD8A3425-4F5E-4A96-BE17-454444B9D2B0}" type="pres">
      <dgm:prSet presAssocID="{85ABD841-1F55-4157-9EC6-FED4601D6F77}" presName="Subtitle" presStyleLbl="revTx" presStyleIdx="0" presStyleCnt="6">
        <dgm:presLayoutVars>
          <dgm:chMax val="0"/>
          <dgm:bulletEnabled/>
        </dgm:presLayoutVars>
      </dgm:prSet>
      <dgm:spPr/>
    </dgm:pt>
    <dgm:pt modelId="{560C043E-E294-40F9-AA56-3E74681D89E3}" type="pres">
      <dgm:prSet presAssocID="{85ABD841-1F55-4157-9EC6-FED4601D6F77}" presName="Description" presStyleLbl="revTx" presStyleIdx="1" presStyleCnt="6">
        <dgm:presLayoutVars>
          <dgm:bulletEnabled/>
        </dgm:presLayoutVars>
      </dgm:prSet>
      <dgm:spPr/>
    </dgm:pt>
    <dgm:pt modelId="{3BB4C6C1-2B8C-4148-8754-478A00F6FB8D}" type="pres">
      <dgm:prSet presAssocID="{6F453E05-813A-4798-9937-4B843975935C}" presName="sibTrans" presStyleLbl="sibTrans2D1" presStyleIdx="0" presStyleCnt="0"/>
      <dgm:spPr/>
    </dgm:pt>
    <dgm:pt modelId="{384631DF-F87F-4959-83CB-9652EB43E8DD}" type="pres">
      <dgm:prSet presAssocID="{ABBC4647-8DE8-4B58-BF3D-6919D0F23285}" presName="Composite" presStyleCnt="0"/>
      <dgm:spPr/>
    </dgm:pt>
    <dgm:pt modelId="{64DB8C4F-84F6-4AE3-BEA1-3D03141D8B63}" type="pres">
      <dgm:prSet presAssocID="{ABBC4647-8DE8-4B58-BF3D-6919D0F23285}" presName="Picture" presStyleLbl="nod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47" r="807" b="6"/>
          <a:stretch/>
        </a:blipFill>
      </dgm:spPr>
      <dgm:extLst>
        <a:ext uri="{E40237B7-FDA0-4F09-8148-C483321AD2D9}">
          <dgm14:cNvPr xmlns:dgm14="http://schemas.microsoft.com/office/drawing/2010/diagram" id="0" name="" descr="laptop computer and message symbol on screen"/>
        </a:ext>
      </dgm:extLst>
    </dgm:pt>
    <dgm:pt modelId="{1F5BDBCD-CB09-43DC-A6F9-F41125337951}" type="pres">
      <dgm:prSet presAssocID="{ABBC4647-8DE8-4B58-BF3D-6919D0F23285}" presName="Subtitle" presStyleLbl="revTx" presStyleIdx="2" presStyleCnt="6">
        <dgm:presLayoutVars>
          <dgm:chMax val="0"/>
          <dgm:bulletEnabled/>
        </dgm:presLayoutVars>
      </dgm:prSet>
      <dgm:spPr/>
    </dgm:pt>
    <dgm:pt modelId="{327423CD-7306-4280-BAF7-1F31F80B6CDE}" type="pres">
      <dgm:prSet presAssocID="{ABBC4647-8DE8-4B58-BF3D-6919D0F23285}" presName="Description" presStyleLbl="revTx" presStyleIdx="3" presStyleCnt="6">
        <dgm:presLayoutVars>
          <dgm:bulletEnabled/>
        </dgm:presLayoutVars>
      </dgm:prSet>
      <dgm:spPr/>
    </dgm:pt>
    <dgm:pt modelId="{C6189B6B-5421-498D-B1BE-B903E5DA0CDC}" type="pres">
      <dgm:prSet presAssocID="{851614DC-7F07-4FB2-BD61-FB5E0EF614C0}" presName="sibTrans" presStyleLbl="sibTrans2D1" presStyleIdx="0" presStyleCnt="0"/>
      <dgm:spPr/>
    </dgm:pt>
    <dgm:pt modelId="{3D4AE0BC-CD71-4A73-A322-A1CB2F456532}" type="pres">
      <dgm:prSet presAssocID="{CC2A4932-EAF9-4C68-ACD8-B927433D3890}" presName="Composite" presStyleCnt="0"/>
      <dgm:spPr/>
    </dgm:pt>
    <dgm:pt modelId="{B2EE8E80-2660-4429-A79A-D043A193DCE4}" type="pres">
      <dgm:prSet presAssocID="{CC2A4932-EAF9-4C68-ACD8-B927433D3890}" presName="Picture" presStyleLbl="nod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4" r="3526" b="10"/>
          <a:stretch/>
        </a:blipFill>
      </dgm:spPr>
      <dgm:extLst>
        <a:ext uri="{E40237B7-FDA0-4F09-8148-C483321AD2D9}">
          <dgm14:cNvPr xmlns:dgm14="http://schemas.microsoft.com/office/drawing/2010/diagram" id="0" name="" descr="Concept of searching for solutions. Colored paper sheets. Clipping path included."/>
        </a:ext>
      </dgm:extLst>
    </dgm:pt>
    <dgm:pt modelId="{AA39EADB-F543-4A66-AABB-55330F52E1D5}" type="pres">
      <dgm:prSet presAssocID="{CC2A4932-EAF9-4C68-ACD8-B927433D3890}" presName="Subtitle" presStyleLbl="revTx" presStyleIdx="4" presStyleCnt="6">
        <dgm:presLayoutVars>
          <dgm:chMax val="0"/>
          <dgm:bulletEnabled/>
        </dgm:presLayoutVars>
      </dgm:prSet>
      <dgm:spPr/>
    </dgm:pt>
    <dgm:pt modelId="{88238151-4C08-4299-BEA2-B4723F024591}" type="pres">
      <dgm:prSet presAssocID="{CC2A4932-EAF9-4C68-ACD8-B927433D3890}" presName="Description" presStyleLbl="revTx" presStyleIdx="5" presStyleCnt="6">
        <dgm:presLayoutVars>
          <dgm:bulletEnabled/>
        </dgm:presLayoutVars>
      </dgm:prSet>
      <dgm:spPr/>
    </dgm:pt>
  </dgm:ptLst>
  <dgm:cxnLst>
    <dgm:cxn modelId="{4C028829-43EC-45B4-B0C5-B43F7A7DA2E4}" srcId="{E002B81F-890C-4BB2-B223-C1A4600406F4}" destId="{CC2A4932-EAF9-4C68-ACD8-B927433D3890}" srcOrd="2" destOrd="0" parTransId="{A618C457-12DB-484A-9AA1-B46F2F7CE805}" sibTransId="{CDB1AAE9-E536-4A64-8107-B4DCE1DABA39}"/>
    <dgm:cxn modelId="{AA9F6F60-15E5-4B3E-AA81-522A8695C65C}" srcId="{85ABD841-1F55-4157-9EC6-FED4601D6F77}" destId="{E31D711C-637B-43A8-8544-AAA4E0580858}" srcOrd="0" destOrd="0" parTransId="{431EA03E-2291-4B8E-8F26-98ADC5CF7AC8}" sibTransId="{79BAAF47-9423-49FB-910D-967C69A87287}"/>
    <dgm:cxn modelId="{E89EFF67-89E0-4F34-9BE9-8E3F16EE896C}" type="presOf" srcId="{ABBC4647-8DE8-4B58-BF3D-6919D0F23285}" destId="{1F5BDBCD-CB09-43DC-A6F9-F41125337951}" srcOrd="0" destOrd="0" presId="urn:microsoft.com/office/officeart/2024/3/layout/verticalVisualTextBlock1"/>
    <dgm:cxn modelId="{4BC4E551-931C-44F9-BC4A-443C35C1F633}" type="presOf" srcId="{85ABD841-1F55-4157-9EC6-FED4601D6F77}" destId="{BD8A3425-4F5E-4A96-BE17-454444B9D2B0}" srcOrd="0" destOrd="0" presId="urn:microsoft.com/office/officeart/2024/3/layout/verticalVisualTextBlock1"/>
    <dgm:cxn modelId="{F521BE74-6E5D-4653-B2D5-170F97A347DB}" srcId="{E002B81F-890C-4BB2-B223-C1A4600406F4}" destId="{ABBC4647-8DE8-4B58-BF3D-6919D0F23285}" srcOrd="1" destOrd="0" parTransId="{31BD9FB5-FDE9-426A-B507-890DD372175F}" sibTransId="{851614DC-7F07-4FB2-BD61-FB5E0EF614C0}"/>
    <dgm:cxn modelId="{43D21E7A-56BD-466C-96ED-66AEA76EB04A}" type="presOf" srcId="{DD294298-CFDC-4354-8DB5-9B340D56AC64}" destId="{88238151-4C08-4299-BEA2-B4723F024591}" srcOrd="0" destOrd="0" presId="urn:microsoft.com/office/officeart/2024/3/layout/verticalVisualTextBlock1"/>
    <dgm:cxn modelId="{11E1757E-1E13-4377-822C-665FA2D5B8FA}" type="presOf" srcId="{D91625A0-6F0E-431A-A0FC-E03C5E87008A}" destId="{327423CD-7306-4280-BAF7-1F31F80B6CDE}" srcOrd="0" destOrd="0" presId="urn:microsoft.com/office/officeart/2024/3/layout/verticalVisualTextBlock1"/>
    <dgm:cxn modelId="{08B0AC87-7100-4E43-879E-C13672C9F32B}" type="presOf" srcId="{CC2A4932-EAF9-4C68-ACD8-B927433D3890}" destId="{AA39EADB-F543-4A66-AABB-55330F52E1D5}" srcOrd="0" destOrd="0" presId="urn:microsoft.com/office/officeart/2024/3/layout/verticalVisualTextBlock1"/>
    <dgm:cxn modelId="{EA782F8A-39CC-4FB9-B5CA-E89C60153C01}" srcId="{CC2A4932-EAF9-4C68-ACD8-B927433D3890}" destId="{DD294298-CFDC-4354-8DB5-9B340D56AC64}" srcOrd="0" destOrd="0" parTransId="{91EF1BF8-864C-4C0E-9945-046EF496D0E1}" sibTransId="{2F53850D-A291-4B9D-AE5F-EB6B3F0D13F4}"/>
    <dgm:cxn modelId="{4A76828D-B724-40CF-BC99-1BE196412C53}" srcId="{ABBC4647-8DE8-4B58-BF3D-6919D0F23285}" destId="{D91625A0-6F0E-431A-A0FC-E03C5E87008A}" srcOrd="0" destOrd="0" parTransId="{83180417-EFFE-44AF-A65B-9F2C3C7DC96C}" sibTransId="{BED426DF-EB39-4A60-8DC0-7E53D267EF8D}"/>
    <dgm:cxn modelId="{C69F8DB4-6704-4E59-ABC9-7187C2C87108}" type="presOf" srcId="{E002B81F-890C-4BB2-B223-C1A4600406F4}" destId="{EE75E7A4-EE6C-41D0-9E6B-B47B6D49E9F3}" srcOrd="0" destOrd="0" presId="urn:microsoft.com/office/officeart/2024/3/layout/verticalVisualTextBlock1"/>
    <dgm:cxn modelId="{38F3C2C5-FEE9-4C6E-8972-60FC62DF36D5}" type="presOf" srcId="{851614DC-7F07-4FB2-BD61-FB5E0EF614C0}" destId="{C6189B6B-5421-498D-B1BE-B903E5DA0CDC}" srcOrd="0" destOrd="0" presId="urn:microsoft.com/office/officeart/2024/3/layout/verticalVisualTextBlock1"/>
    <dgm:cxn modelId="{87EC08C9-B57B-479D-AC57-5C8F88D0368E}" type="presOf" srcId="{E31D711C-637B-43A8-8544-AAA4E0580858}" destId="{560C043E-E294-40F9-AA56-3E74681D89E3}" srcOrd="0" destOrd="0" presId="urn:microsoft.com/office/officeart/2024/3/layout/verticalVisualTextBlock1"/>
    <dgm:cxn modelId="{D849B7D1-214A-43FE-8F8C-DAEA980FDB32}" srcId="{E002B81F-890C-4BB2-B223-C1A4600406F4}" destId="{85ABD841-1F55-4157-9EC6-FED4601D6F77}" srcOrd="0" destOrd="0" parTransId="{2B07D059-0C1F-48B3-BB1F-7D8886FB9D00}" sibTransId="{6F453E05-813A-4798-9937-4B843975935C}"/>
    <dgm:cxn modelId="{41D1AAEC-58EB-46E3-818A-47F8205546F0}" type="presOf" srcId="{6F453E05-813A-4798-9937-4B843975935C}" destId="{3BB4C6C1-2B8C-4148-8754-478A00F6FB8D}" srcOrd="0" destOrd="0" presId="urn:microsoft.com/office/officeart/2024/3/layout/verticalVisualTextBlock1"/>
    <dgm:cxn modelId="{6A3A20C3-45BF-4B47-9000-448008D82DA3}" type="presParOf" srcId="{EE75E7A4-EE6C-41D0-9E6B-B47B6D49E9F3}" destId="{28BF2DB5-3C87-4A7B-ACC7-47A4DD9CBEE1}" srcOrd="0" destOrd="0" presId="urn:microsoft.com/office/officeart/2024/3/layout/verticalVisualTextBlock1"/>
    <dgm:cxn modelId="{2399A21E-EF23-4389-92DF-E619625F7D55}" type="presParOf" srcId="{28BF2DB5-3C87-4A7B-ACC7-47A4DD9CBEE1}" destId="{8061E703-DC5F-4A44-975D-50A4D0355E91}" srcOrd="0" destOrd="0" presId="urn:microsoft.com/office/officeart/2024/3/layout/verticalVisualTextBlock1"/>
    <dgm:cxn modelId="{A4370599-978C-4E02-BB1A-79EE17C2021B}" type="presParOf" srcId="{28BF2DB5-3C87-4A7B-ACC7-47A4DD9CBEE1}" destId="{BD8A3425-4F5E-4A96-BE17-454444B9D2B0}" srcOrd="1" destOrd="0" presId="urn:microsoft.com/office/officeart/2024/3/layout/verticalVisualTextBlock1"/>
    <dgm:cxn modelId="{A69C31EA-B159-4C8A-AD75-6200FFF0AD93}" type="presParOf" srcId="{28BF2DB5-3C87-4A7B-ACC7-47A4DD9CBEE1}" destId="{560C043E-E294-40F9-AA56-3E74681D89E3}" srcOrd="2" destOrd="0" presId="urn:microsoft.com/office/officeart/2024/3/layout/verticalVisualTextBlock1"/>
    <dgm:cxn modelId="{6414F35C-0B57-44DC-ADAE-6A66696DAD31}" type="presParOf" srcId="{EE75E7A4-EE6C-41D0-9E6B-B47B6D49E9F3}" destId="{3BB4C6C1-2B8C-4148-8754-478A00F6FB8D}" srcOrd="1" destOrd="0" presId="urn:microsoft.com/office/officeart/2024/3/layout/verticalVisualTextBlock1"/>
    <dgm:cxn modelId="{B960C642-A415-4DEB-B79B-9393741D30E2}" type="presParOf" srcId="{EE75E7A4-EE6C-41D0-9E6B-B47B6D49E9F3}" destId="{384631DF-F87F-4959-83CB-9652EB43E8DD}" srcOrd="2" destOrd="0" presId="urn:microsoft.com/office/officeart/2024/3/layout/verticalVisualTextBlock1"/>
    <dgm:cxn modelId="{A8F6962F-D84F-4438-A76E-EE6CCCF7569C}" type="presParOf" srcId="{384631DF-F87F-4959-83CB-9652EB43E8DD}" destId="{64DB8C4F-84F6-4AE3-BEA1-3D03141D8B63}" srcOrd="0" destOrd="0" presId="urn:microsoft.com/office/officeart/2024/3/layout/verticalVisualTextBlock1"/>
    <dgm:cxn modelId="{F80A27AB-40D5-49A6-834F-2E02FC21DFD1}" type="presParOf" srcId="{384631DF-F87F-4959-83CB-9652EB43E8DD}" destId="{1F5BDBCD-CB09-43DC-A6F9-F41125337951}" srcOrd="1" destOrd="0" presId="urn:microsoft.com/office/officeart/2024/3/layout/verticalVisualTextBlock1"/>
    <dgm:cxn modelId="{5220BC7F-731F-4B7F-92B2-BB2D9B4D21DA}" type="presParOf" srcId="{384631DF-F87F-4959-83CB-9652EB43E8DD}" destId="{327423CD-7306-4280-BAF7-1F31F80B6CDE}" srcOrd="2" destOrd="0" presId="urn:microsoft.com/office/officeart/2024/3/layout/verticalVisualTextBlock1"/>
    <dgm:cxn modelId="{DED17A58-325A-4527-8B84-AE0AC168B8FA}" type="presParOf" srcId="{EE75E7A4-EE6C-41D0-9E6B-B47B6D49E9F3}" destId="{C6189B6B-5421-498D-B1BE-B903E5DA0CDC}" srcOrd="3" destOrd="0" presId="urn:microsoft.com/office/officeart/2024/3/layout/verticalVisualTextBlock1"/>
    <dgm:cxn modelId="{4C2B5874-47F7-4F9E-BD95-6A100C908421}" type="presParOf" srcId="{EE75E7A4-EE6C-41D0-9E6B-B47B6D49E9F3}" destId="{3D4AE0BC-CD71-4A73-A322-A1CB2F456532}" srcOrd="4" destOrd="0" presId="urn:microsoft.com/office/officeart/2024/3/layout/verticalVisualTextBlock1"/>
    <dgm:cxn modelId="{C3B048C7-F896-4A19-8C5D-9050CB4A9C7E}" type="presParOf" srcId="{3D4AE0BC-CD71-4A73-A322-A1CB2F456532}" destId="{B2EE8E80-2660-4429-A79A-D043A193DCE4}" srcOrd="0" destOrd="0" presId="urn:microsoft.com/office/officeart/2024/3/layout/verticalVisualTextBlock1"/>
    <dgm:cxn modelId="{1161E91F-447F-47A3-8D60-86019744EA29}" type="presParOf" srcId="{3D4AE0BC-CD71-4A73-A322-A1CB2F456532}" destId="{AA39EADB-F543-4A66-AABB-55330F52E1D5}" srcOrd="1" destOrd="0" presId="urn:microsoft.com/office/officeart/2024/3/layout/verticalVisualTextBlock1"/>
    <dgm:cxn modelId="{63A9FE52-0FBC-4F26-8A5E-126E3252FE69}" type="presParOf" srcId="{3D4AE0BC-CD71-4A73-A322-A1CB2F456532}" destId="{88238151-4C08-4299-BEA2-B4723F024591}" srcOrd="2" destOrd="0" presId="urn:microsoft.com/office/officeart/2024/3/layout/verticalVisualTextBlock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01EB71-1979-4B91-BDD8-A1986173642F}">
      <dsp:nvSpPr>
        <dsp:cNvPr id="0" name=""/>
        <dsp:cNvSpPr/>
      </dsp:nvSpPr>
      <dsp:spPr>
        <a:xfrm>
          <a:off x="0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72D086-DA91-476B-89D4-DD0BC7A3C9D2}">
      <dsp:nvSpPr>
        <dsp:cNvPr id="0" name=""/>
        <dsp:cNvSpPr/>
      </dsp:nvSpPr>
      <dsp:spPr>
        <a:xfrm>
          <a:off x="256120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Students won’t learn anything if they use Chat Gpt</a:t>
          </a:r>
          <a:endParaRPr lang="en-US" sz="2100" kern="1200"/>
        </a:p>
      </dsp:txBody>
      <dsp:txXfrm>
        <a:off x="298991" y="1277365"/>
        <a:ext cx="2219346" cy="1377989"/>
      </dsp:txXfrm>
    </dsp:sp>
    <dsp:sp modelId="{4DF6B5B3-E734-4A54-9E58-C56455764613}">
      <dsp:nvSpPr>
        <dsp:cNvPr id="0" name=""/>
        <dsp:cNvSpPr/>
      </dsp:nvSpPr>
      <dsp:spPr>
        <a:xfrm>
          <a:off x="2817330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DE1DBF-A3C2-4E43-A052-F69A4030E43A}">
      <dsp:nvSpPr>
        <dsp:cNvPr id="0" name=""/>
        <dsp:cNvSpPr/>
      </dsp:nvSpPr>
      <dsp:spPr>
        <a:xfrm>
          <a:off x="3073451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Chatgpt promotes cheating</a:t>
          </a:r>
          <a:endParaRPr lang="en-US" sz="2100" kern="1200"/>
        </a:p>
      </dsp:txBody>
      <dsp:txXfrm>
        <a:off x="3116322" y="1277365"/>
        <a:ext cx="2219346" cy="1377989"/>
      </dsp:txXfrm>
    </dsp:sp>
    <dsp:sp modelId="{E805A352-835F-427F-A7EC-6B3FCDC660FF}">
      <dsp:nvSpPr>
        <dsp:cNvPr id="0" name=""/>
        <dsp:cNvSpPr/>
      </dsp:nvSpPr>
      <dsp:spPr>
        <a:xfrm>
          <a:off x="5634661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488416-1D22-449D-B3FC-BCF24DD0DC9E}">
      <dsp:nvSpPr>
        <dsp:cNvPr id="0" name=""/>
        <dsp:cNvSpPr/>
      </dsp:nvSpPr>
      <dsp:spPr>
        <a:xfrm>
          <a:off x="5890782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IF it’s ok to use YouTube to learn new things, why not Chat GPT</a:t>
          </a:r>
          <a:endParaRPr lang="en-US" sz="2100" kern="1200" dirty="0"/>
        </a:p>
      </dsp:txBody>
      <dsp:txXfrm>
        <a:off x="5933653" y="1277365"/>
        <a:ext cx="2219346" cy="13779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61E703-DC5F-4A44-975D-50A4D0355E91}">
      <dsp:nvSpPr>
        <dsp:cNvPr id="0" name=""/>
        <dsp:cNvSpPr/>
      </dsp:nvSpPr>
      <dsp:spPr>
        <a:xfrm>
          <a:off x="0" y="0"/>
          <a:ext cx="1555182" cy="155518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99" r="9755" b="6"/>
          <a:stretch/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8A3425-4F5E-4A96-BE17-454444B9D2B0}">
      <dsp:nvSpPr>
        <dsp:cNvPr id="0" name=""/>
        <dsp:cNvSpPr/>
      </dsp:nvSpPr>
      <dsp:spPr>
        <a:xfrm>
          <a:off x="1735182" y="0"/>
          <a:ext cx="2907152" cy="338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22860" bIns="2286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/>
            <a:t>Use Clear Prompts</a:t>
          </a:r>
        </a:p>
      </dsp:txBody>
      <dsp:txXfrm>
        <a:off x="1735182" y="0"/>
        <a:ext cx="2907152" cy="338174"/>
      </dsp:txXfrm>
    </dsp:sp>
    <dsp:sp modelId="{560C043E-E294-40F9-AA56-3E74681D89E3}">
      <dsp:nvSpPr>
        <dsp:cNvPr id="0" name=""/>
        <dsp:cNvSpPr/>
      </dsp:nvSpPr>
      <dsp:spPr>
        <a:xfrm>
          <a:off x="1735182" y="338174"/>
          <a:ext cx="2907152" cy="15163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780" rIns="17780" bIns="1778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Providing clear, specific prompts ensures ChatGPT gives you relevant and accurate responses to your queries.</a:t>
          </a:r>
        </a:p>
      </dsp:txBody>
      <dsp:txXfrm>
        <a:off x="1735182" y="338174"/>
        <a:ext cx="2907152" cy="1516378"/>
      </dsp:txXfrm>
    </dsp:sp>
    <dsp:sp modelId="{64DB8C4F-84F6-4AE3-BEA1-3D03141D8B63}">
      <dsp:nvSpPr>
        <dsp:cNvPr id="0" name=""/>
        <dsp:cNvSpPr/>
      </dsp:nvSpPr>
      <dsp:spPr>
        <a:xfrm>
          <a:off x="0" y="2002917"/>
          <a:ext cx="1555182" cy="1555182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47" r="807" b="6"/>
          <a:stretch/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F5BDBCD-CB09-43DC-A6F9-F41125337951}">
      <dsp:nvSpPr>
        <dsp:cNvPr id="0" name=""/>
        <dsp:cNvSpPr/>
      </dsp:nvSpPr>
      <dsp:spPr>
        <a:xfrm>
          <a:off x="1735182" y="2002917"/>
          <a:ext cx="2907152" cy="338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22860" bIns="2286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/>
            <a:t>Ask Follow-Up Questions</a:t>
          </a:r>
        </a:p>
      </dsp:txBody>
      <dsp:txXfrm>
        <a:off x="1735182" y="2002917"/>
        <a:ext cx="2907152" cy="338174"/>
      </dsp:txXfrm>
    </dsp:sp>
    <dsp:sp modelId="{327423CD-7306-4280-BAF7-1F31F80B6CDE}">
      <dsp:nvSpPr>
        <dsp:cNvPr id="0" name=""/>
        <dsp:cNvSpPr/>
      </dsp:nvSpPr>
      <dsp:spPr>
        <a:xfrm>
          <a:off x="1735182" y="2341092"/>
          <a:ext cx="2907152" cy="15163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780" rIns="17780" bIns="1778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Refine answers and discover deeper insights by asking follow-up questions to ChatGPT during your interactions.</a:t>
          </a:r>
        </a:p>
      </dsp:txBody>
      <dsp:txXfrm>
        <a:off x="1735182" y="2341092"/>
        <a:ext cx="2907152" cy="1516378"/>
      </dsp:txXfrm>
    </dsp:sp>
    <dsp:sp modelId="{B2EE8E80-2660-4429-A79A-D043A193DCE4}">
      <dsp:nvSpPr>
        <dsp:cNvPr id="0" name=""/>
        <dsp:cNvSpPr/>
      </dsp:nvSpPr>
      <dsp:spPr>
        <a:xfrm>
          <a:off x="0" y="4005834"/>
          <a:ext cx="1555182" cy="155518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4" r="3526" b="10"/>
          <a:stretch/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39EADB-F543-4A66-AABB-55330F52E1D5}">
      <dsp:nvSpPr>
        <dsp:cNvPr id="0" name=""/>
        <dsp:cNvSpPr/>
      </dsp:nvSpPr>
      <dsp:spPr>
        <a:xfrm>
          <a:off x="1735182" y="4005834"/>
          <a:ext cx="2907152" cy="613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22860" bIns="2286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/>
            <a:t>Enhance Productivity and Creativity</a:t>
          </a:r>
        </a:p>
      </dsp:txBody>
      <dsp:txXfrm>
        <a:off x="1735182" y="4005834"/>
        <a:ext cx="2907152" cy="613070"/>
      </dsp:txXfrm>
    </dsp:sp>
    <dsp:sp modelId="{88238151-4C08-4299-BEA2-B4723F024591}">
      <dsp:nvSpPr>
        <dsp:cNvPr id="0" name=""/>
        <dsp:cNvSpPr/>
      </dsp:nvSpPr>
      <dsp:spPr>
        <a:xfrm>
          <a:off x="1735182" y="4618905"/>
          <a:ext cx="2907152" cy="1241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780" rIns="17780" bIns="1778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Leverage ChatGPT for brainstorming, drafting, and problem-solving to boost your creativity and productivity in various tasks.</a:t>
          </a:r>
        </a:p>
      </dsp:txBody>
      <dsp:txXfrm>
        <a:off x="1735182" y="4618905"/>
        <a:ext cx="2907152" cy="1241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24/3/layout/verticalVisualTextBlock1">
  <dgm:title val="Vertical Visual Text Blocks"/>
  <dgm:desc val="Pictures with short bits of text with formatted headers. Use as an easier-to-read alternative to a bulleted list."/>
  <dgm:catLst>
    <dgm:cat type="picture" pri="1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Root">
    <dgm:varLst>
      <dgm:dir/>
      <dgm:resizeHandles val="exact"/>
    </dgm:varLst>
    <dgm:choose name="BasedOnLanguageDirection">
      <dgm:if name="LeftToRight" func="var" arg="dir" op="equ" val="norm">
        <dgm:alg type="lin">
          <dgm:param type="linDir" val="fromT"/>
          <dgm:param type="vertAlign" val="t"/>
          <dgm:param type="horzAlign" val="l"/>
        </dgm:alg>
      </dgm:if>
      <dgm:else name="RightToLeft">
        <dgm:alg type="lin">
          <dgm:param type="linDir" val="fromT"/>
          <dgm:param type="vertAlign" val="t"/>
          <dgm:param type="horzAlign" val="r"/>
        </dgm:alg>
      </dgm:else>
    </dgm:choose>
    <dgm:presOf/>
    <dgm:constrLst>
      <dgm:constr type="primFontSz" for="des" forName="Subtitle" op="equ" val="18"/>
      <dgm:constr type="primFontSz" for="des" forName="Description" refType="primFontSz" refFor="des" refForName="Subtitle" op="equ" fact="0.77"/>
      <dgm:constr type="w" for="ch" forName="Composite" refType="w"/>
      <dgm:constr type="h" for="ch" forName="Composite" refType="h"/>
      <dgm:constr type="h" for="ch" forName="sibTrans" refType="h" refFor="ch" refForName="Composite" fact="0.08"/>
      <dgm:constr type="sp" refType="w" refFor="ch" refForName="Composite" op="equ" fact="0.1"/>
    </dgm:constrLst>
    <dgm:ruleLst/>
    <dgm:forEach name="DirectChildrenOfRoot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Picture" refType="w" fact="0.335"/>
          <dgm:constr type="h" for="ch" forName="Picture" refType="w" refFor="ch" refForName="Picture" op="equ"/>
          <dgm:constr type="h" for="ch" forName="Picture" refType="h" op="lte"/>
          <dgm:constr type="l" for="ch" forName="Subtitle" refType="r" refFor="ch" refForName="Picture"/>
          <dgm:constr type="lOff" for="ch" forName="Subtitle" val="5"/>
          <dgm:constr type="h" for="ch" forName="Subtitle" refType="h" fact="0.1"/>
          <dgm:constr type="t" for="ch" forName="Description" refType="b" refFor="ch" refForName="Subtitle"/>
          <dgm:constr type="l" for="ch" forName="Description" refType="r" refFor="ch" refForName="Picture"/>
          <dgm:constr type="lOff" for="ch" forName="Description" val="5"/>
        </dgm:constrLst>
        <dgm:ruleLst/>
        <dgm:layoutNode name="Picture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ubtitle" styleLbl="revTx">
          <dgm:varLst>
            <dgm:chMax val="0"/>
            <dgm:bulletEnabled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hoose name="SubtitleConstraintsBasedOnLanguageDirection">
            <dgm:if name="SubtitleIsLeftToRight" func="var" arg="dir" op="equ" val="norm">
              <dgm:constrLst>
                <dgm:constr type="h" refType="w" op="lte" fact="0.4"/>
                <dgm:constr type="lMarg"/>
                <dgm:constr type="rMarg" refType="primFontSz" fact="0.1"/>
                <dgm:constr type="tMarg" refType="primFontSz" fact="0.1"/>
                <dgm:constr type="bMarg" refType="primFontSz" fact="0.1"/>
              </dgm:constrLst>
            </dgm:if>
            <dgm:else name="SubtitleIsRightToLeft">
              <dgm:constrLst>
                <dgm:constr type="h" refType="w" op="lte" fact="0.4"/>
                <dgm:constr type="rMarg"/>
                <dgm:constr type="lMarg" refType="primFontSz" fact="0.1"/>
                <dgm:constr type="tMarg" refType="primFontSz" fact="0.1"/>
                <dgm:constr type="bMarg" refType="primFontSz" fact="0.1"/>
              </dgm:constrLst>
            </dgm:else>
          </dgm:choose>
          <dgm:ruleLst>
            <dgm:rule type="h" val="INF" fact="NaN" max="NaN"/>
            <dgm:rule type="primFontSz" val="5" fact="NaN" max="NaN"/>
          </dgm:ruleLst>
        </dgm:layoutNode>
        <dgm:layoutNode name="Description" styleLbl="revTx">
          <dgm:varLst>
            <dgm:bulletEnabled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hoose name="DescriptionConstraintsBasedOnLanguageDirection">
            <dgm:if name="DescriptionIsLeftToRight" func="var" arg="dir" op="equ" val="norm">
              <dgm:constrLst>
                <dgm:constr type="lMarg"/>
                <dgm:constr type="rMarg" refType="primFontSz" fact="0.1"/>
                <dgm:constr type="tMarg" refType="primFontSz" fact="0.1"/>
                <dgm:constr type="bMarg" refType="primFontSz" fact="0.1"/>
              </dgm:constrLst>
            </dgm:if>
            <dgm:else name="DescriptionIsRightToLeft">
              <dgm:constrLst>
                <dgm:constr type="lMarg" refType="primFontSz" fact="0.1"/>
                <dgm:constr type="rMarg"/>
                <dgm:constr type="tMarg" refType="primFontSz" fact="0.1"/>
                <dgm:constr type="bMarg" refType="primFontSz" fact="0.1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7328F0-E839-43FE-885E-50181E9A6E2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4D40E-A94D-45A4-B7EC-5CE2D498C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289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Image source: Microsoft 365 content library
To get the most out of ChatGPT, start by providing clear, specific prompts to guide its responses. Experiment with follow-up questions to refine answers and uncover deeper insights. Lastly, leverage ChatGPT for brainstorming, drafting, and problem-solving to enhance productivity and creativity in your tasks.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B6C442-6784-4980-8E52-6B1F1926CE5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772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_tnQcSR1zJI?feature=oembed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0"/>
            <a:ext cx="9143998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559294"/>
            <a:ext cx="9143998" cy="6298279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1" name="Rectangle 2060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-428"/>
            <a:ext cx="4572000" cy="6858000"/>
          </a:xfrm>
          <a:prstGeom prst="rect">
            <a:avLst/>
          </a:prstGeom>
          <a:gradFill>
            <a:gsLst>
              <a:gs pos="13000">
                <a:srgbClr val="000000">
                  <a:alpha val="72000"/>
                </a:srgbClr>
              </a:gs>
              <a:gs pos="99000">
                <a:schemeClr val="accent1">
                  <a:lumMod val="50000"/>
                  <a:alpha val="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9A6E39-5AF5-4CE3-EA23-B3872560A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852" y="111968"/>
            <a:ext cx="7460478" cy="26801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200" dirty="0">
                <a:solidFill>
                  <a:srgbClr val="FFFFFF"/>
                </a:solidFill>
              </a:rPr>
              <a:t>In the 1970’s </a:t>
            </a:r>
            <a:r>
              <a:rPr lang="en-US" sz="4200" dirty="0" err="1">
                <a:solidFill>
                  <a:srgbClr val="FFFFFF"/>
                </a:solidFill>
              </a:rPr>
              <a:t>calulators</a:t>
            </a:r>
            <a:r>
              <a:rPr lang="en-US" sz="4200" dirty="0">
                <a:solidFill>
                  <a:srgbClr val="FFFFFF"/>
                </a:solidFill>
              </a:rPr>
              <a:t> were rejected by Math teachers because they feared the students wouldn’t learn any math. </a:t>
            </a:r>
          </a:p>
        </p:txBody>
      </p:sp>
      <p:sp>
        <p:nvSpPr>
          <p:cNvPr id="2063" name="Freeform: Shape 2062">
            <a:extLst>
              <a:ext uri="{FF2B5EF4-FFF2-40B4-BE49-F238E27FC236}">
                <a16:creationId xmlns:a16="http://schemas.microsoft.com/office/drawing/2014/main" id="{32B3ACB3-D689-442E-8A40-8680B0FEB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539257" y="1506860"/>
            <a:ext cx="4065484" cy="6636797"/>
          </a:xfrm>
          <a:custGeom>
            <a:avLst/>
            <a:gdLst>
              <a:gd name="connsiteX0" fmla="*/ 0 w 4065484"/>
              <a:gd name="connsiteY0" fmla="*/ 4424531 h 8849062"/>
              <a:gd name="connsiteX1" fmla="*/ 3899197 w 4065484"/>
              <a:gd name="connsiteY1" fmla="*/ 8840480 h 8849062"/>
              <a:gd name="connsiteX2" fmla="*/ 4065484 w 4065484"/>
              <a:gd name="connsiteY2" fmla="*/ 8849062 h 8849062"/>
              <a:gd name="connsiteX3" fmla="*/ 4065483 w 4065484"/>
              <a:gd name="connsiteY3" fmla="*/ 0 h 8849062"/>
              <a:gd name="connsiteX4" fmla="*/ 3899197 w 4065484"/>
              <a:gd name="connsiteY4" fmla="*/ 8581 h 8849062"/>
              <a:gd name="connsiteX5" fmla="*/ 0 w 4065484"/>
              <a:gd name="connsiteY5" fmla="*/ 4424531 h 8849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65484" h="8849062">
                <a:moveTo>
                  <a:pt x="0" y="4424531"/>
                </a:moveTo>
                <a:cubicBezTo>
                  <a:pt x="0" y="6722831"/>
                  <a:pt x="1709076" y="8613167"/>
                  <a:pt x="3899197" y="8840480"/>
                </a:cubicBezTo>
                <a:lnTo>
                  <a:pt x="4065484" y="8849062"/>
                </a:lnTo>
                <a:lnTo>
                  <a:pt x="4065483" y="0"/>
                </a:lnTo>
                <a:lnTo>
                  <a:pt x="3899197" y="8581"/>
                </a:lnTo>
                <a:cubicBezTo>
                  <a:pt x="1709075" y="235897"/>
                  <a:pt x="0" y="2126232"/>
                  <a:pt x="0" y="4424531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5000"/>
                </a:schemeClr>
              </a:gs>
              <a:gs pos="68000">
                <a:schemeClr val="accent1">
                  <a:alpha val="15000"/>
                </a:schemeClr>
              </a:gs>
            </a:gsLst>
            <a:lin ang="21594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050" name="Picture 2" descr="Debate Images – Browse 5,195,335 Stock Photos, Vectors, and ...">
            <a:extLst>
              <a:ext uri="{FF2B5EF4-FFF2-40B4-BE49-F238E27FC236}">
                <a16:creationId xmlns:a16="http://schemas.microsoft.com/office/drawing/2014/main" id="{5EDDB129-A103-1D69-FC16-99AFA03C14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20" r="-1" b="-1"/>
          <a:stretch>
            <a:fillRect/>
          </a:stretch>
        </p:blipFill>
        <p:spPr bwMode="auto">
          <a:xfrm>
            <a:off x="1757476" y="3351745"/>
            <a:ext cx="5639669" cy="3506255"/>
          </a:xfrm>
          <a:custGeom>
            <a:avLst/>
            <a:gdLst/>
            <a:ahLst/>
            <a:cxnLst/>
            <a:rect l="l" t="t" r="r" b="b"/>
            <a:pathLst>
              <a:path w="7519558" h="3506255">
                <a:moveTo>
                  <a:pt x="3759779" y="0"/>
                </a:moveTo>
                <a:cubicBezTo>
                  <a:pt x="5713450" y="0"/>
                  <a:pt x="7320331" y="1484777"/>
                  <a:pt x="7513560" y="3387468"/>
                </a:cubicBezTo>
                <a:lnTo>
                  <a:pt x="7519558" y="3506255"/>
                </a:lnTo>
                <a:lnTo>
                  <a:pt x="0" y="3506255"/>
                </a:lnTo>
                <a:lnTo>
                  <a:pt x="5998" y="3387468"/>
                </a:lnTo>
                <a:cubicBezTo>
                  <a:pt x="199227" y="1484777"/>
                  <a:pt x="1806109" y="0"/>
                  <a:pt x="3759779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5801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9143998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9144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140040" y="-1133192"/>
            <a:ext cx="6858001" cy="9124385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71072" y="0"/>
            <a:ext cx="4572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3"/>
            <a:ext cx="9137153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784" y="4049"/>
            <a:ext cx="7662432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324E00-D1C5-14AD-EA15-39B094677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0019" y="1030406"/>
            <a:ext cx="6110785" cy="30812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Why are Schools uncomfortable about Chat GPT?</a:t>
            </a:r>
          </a:p>
        </p:txBody>
      </p:sp>
    </p:spTree>
    <p:extLst>
      <p:ext uri="{BB962C8B-B14F-4D97-AF65-F5344CB8AC3E}">
        <p14:creationId xmlns:p14="http://schemas.microsoft.com/office/powerpoint/2010/main" val="4235155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83356" y="1928731"/>
            <a:ext cx="3333749" cy="2624327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9EDFD9-A37A-D660-1D19-500CCCC13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525" y="1967266"/>
            <a:ext cx="1971675" cy="2547257"/>
          </a:xfrm>
          <a:noFill/>
        </p:spPr>
        <p:txBody>
          <a:bodyPr anchor="ctr">
            <a:normAutofit/>
          </a:bodyPr>
          <a:lstStyle/>
          <a:p>
            <a:r>
              <a:rPr lang="en-US" sz="3100" b="1">
                <a:solidFill>
                  <a:srgbClr val="FFFFFF"/>
                </a:solidFill>
              </a:rPr>
              <a:t>Let’s Debate</a:t>
            </a:r>
          </a:p>
        </p:txBody>
      </p:sp>
      <p:pic>
        <p:nvPicPr>
          <p:cNvPr id="1026" name="Picture 2" descr="Debate Images – Browse 5,195,335 Stock Photos, Vectors, and ...">
            <a:extLst>
              <a:ext uri="{FF2B5EF4-FFF2-40B4-BE49-F238E27FC236}">
                <a16:creationId xmlns:a16="http://schemas.microsoft.com/office/drawing/2014/main" id="{A286315F-921A-0E65-6A32-7988F40A30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82987" y="1463551"/>
            <a:ext cx="5085525" cy="3928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750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DEF675-C328-8AA5-C85F-AC860E22B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Positions to take</a:t>
            </a:r>
          </a:p>
        </p:txBody>
      </p:sp>
      <p:graphicFrame>
        <p:nvGraphicFramePr>
          <p:cNvPr id="22" name="TextBox 2">
            <a:extLst>
              <a:ext uri="{FF2B5EF4-FFF2-40B4-BE49-F238E27FC236}">
                <a16:creationId xmlns:a16="http://schemas.microsoft.com/office/drawing/2014/main" id="{F040AC42-F85F-DBCB-D4A8-B39108FDB1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5590840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9338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 sz="4400" b="1"/>
            </a:pPr>
            <a:r>
              <a:t>How ChatGPT Can Go Wrong 🤖❌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3882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defRPr sz="2200">
                <a:solidFill>
                  <a:srgbClr val="282828"/>
                </a:solidFill>
                <a:latin typeface="Calibri"/>
              </a:defRPr>
            </a:pPr>
            <a:r>
              <a:rPr dirty="0"/>
              <a:t>📅 Outdated Info – Doesn’t always know the newest news or events.</a:t>
            </a:r>
          </a:p>
          <a:p>
            <a:pPr>
              <a:defRPr sz="2200">
                <a:solidFill>
                  <a:srgbClr val="282828"/>
                </a:solidFill>
                <a:latin typeface="Calibri"/>
              </a:defRPr>
            </a:pPr>
            <a:r>
              <a:rPr dirty="0"/>
              <a:t>🌀 Making Stuff Up – Sometimes it gives answers that *sound right* but are wrong.</a:t>
            </a:r>
          </a:p>
          <a:p>
            <a:pPr>
              <a:defRPr sz="2200">
                <a:solidFill>
                  <a:srgbClr val="282828"/>
                </a:solidFill>
                <a:latin typeface="Calibri"/>
              </a:defRPr>
            </a:pPr>
            <a:r>
              <a:rPr dirty="0"/>
              <a:t>📝 Too General – If you don’t give details, it might give boring or confusing answers.</a:t>
            </a:r>
          </a:p>
          <a:p>
            <a:pPr>
              <a:defRPr sz="2200">
                <a:solidFill>
                  <a:srgbClr val="282828"/>
                </a:solidFill>
                <a:latin typeface="Calibri"/>
              </a:defRPr>
            </a:pPr>
            <a:r>
              <a:rPr dirty="0"/>
              <a:t>😎 Overconfident – ChatGPT can sound sure of itself, even when it’s wrong.</a:t>
            </a:r>
          </a:p>
          <a:p>
            <a:pPr>
              <a:defRPr sz="2200">
                <a:solidFill>
                  <a:srgbClr val="282828"/>
                </a:solidFill>
                <a:latin typeface="Calibri"/>
              </a:defRPr>
            </a:pPr>
            <a:r>
              <a:rPr dirty="0"/>
              <a:t>❓ Mixed-Up Questions – If your question isn’t clear, it might guess the wrong meaning.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669280"/>
            <a:ext cx="7772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ctr">
              <a:defRPr sz="2000" b="1">
                <a:solidFill>
                  <a:srgbClr val="0066CC"/>
                </a:solidFill>
              </a:defRPr>
            </a:pPr>
            <a:r>
              <a:t>💡 Tip: Always double-check answers with a teacher, book, or trusted website.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DD1D22E-5996-E45B-92B2-659F701A4A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F809C1-0D14-8FFD-45D2-F2C76FD3C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009" y="548639"/>
            <a:ext cx="2983230" cy="5719640"/>
          </a:xfrm>
        </p:spPr>
        <p:txBody>
          <a:bodyPr anchor="t">
            <a:normAutofit/>
          </a:bodyPr>
          <a:lstStyle/>
          <a:p>
            <a:r>
              <a:rPr lang="en-US"/>
              <a:t>Maximizing ChatGPT Benefits</a:t>
            </a:r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9BB51BAC-C638-4F34-84EB-C259DB42AD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9187367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VisualTitledTextBox"/>
                  </p202:designTagLst>
                </p202:designPr>
              </p:ext>
            </p:extLst>
          </p:nvPr>
        </p:nvGraphicFramePr>
        <p:xfrm>
          <a:off x="4040656" y="548639"/>
          <a:ext cx="4642335" cy="5861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5807615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FE765-CE91-9F51-DEE2-A56D7B723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Engaging with CHAT GPT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CF69B3-E508-E7C3-AF9B-FD02BD841EB5}"/>
              </a:ext>
            </a:extLst>
          </p:cNvPr>
          <p:cNvSpPr txBox="1"/>
          <p:nvPr/>
        </p:nvSpPr>
        <p:spPr>
          <a:xfrm>
            <a:off x="643812" y="1548882"/>
            <a:ext cx="822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Prompts where students are using the Socratic Method.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Online Media 3" title="What is the Socratic Method">
            <a:hlinkClick r:id="" action="ppaction://media"/>
            <a:extLst>
              <a:ext uri="{FF2B5EF4-FFF2-40B4-BE49-F238E27FC236}">
                <a16:creationId xmlns:a16="http://schemas.microsoft.com/office/drawing/2014/main" id="{3374F7C6-3C33-7F0B-896A-86DBB2FE495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1397616"/>
            <a:ext cx="9144000" cy="516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444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67FE9-3396-955F-7787-2894ED579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232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16668</TotalTime>
  <Words>303</Words>
  <Application>Microsoft Office PowerPoint</Application>
  <PresentationFormat>On-screen Show (4:3)</PresentationFormat>
  <Paragraphs>30</Paragraphs>
  <Slides>8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Arial</vt:lpstr>
      <vt:lpstr>Calibri</vt:lpstr>
      <vt:lpstr>Neue Haas Grotesk Text Pro</vt:lpstr>
      <vt:lpstr>Office Theme</vt:lpstr>
      <vt:lpstr>In the 1970’s calulators were rejected by Math teachers because they feared the students wouldn’t learn any math. </vt:lpstr>
      <vt:lpstr>Why are Schools uncomfortable about Chat GPT?</vt:lpstr>
      <vt:lpstr>Let’s Debate</vt:lpstr>
      <vt:lpstr>Positions to take</vt:lpstr>
      <vt:lpstr>How ChatGPT Can Go Wrong 🤖❌</vt:lpstr>
      <vt:lpstr>Maximizing ChatGPT Benefits</vt:lpstr>
      <vt:lpstr>Engaging with CHAT GPT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Supercomputing Challenge -</dc:creator>
  <cp:keywords/>
  <dc:description>generated using python-pptx</dc:description>
  <cp:lastModifiedBy>Supercomputing Challenge -</cp:lastModifiedBy>
  <cp:revision>3</cp:revision>
  <dcterms:created xsi:type="dcterms:W3CDTF">2013-01-27T09:14:16Z</dcterms:created>
  <dcterms:modified xsi:type="dcterms:W3CDTF">2025-10-10T17:04:35Z</dcterms:modified>
  <cp:category/>
</cp:coreProperties>
</file>