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8" r:id="rId3"/>
    <p:sldId id="260" r:id="rId4"/>
    <p:sldId id="261" r:id="rId5"/>
    <p:sldId id="259" r:id="rId6"/>
    <p:sldId id="257" r:id="rId7"/>
    <p:sldId id="279" r:id="rId8"/>
    <p:sldId id="280" r:id="rId9"/>
    <p:sldId id="281" r:id="rId10"/>
    <p:sldId id="275" r:id="rId11"/>
    <p:sldId id="262" r:id="rId12"/>
    <p:sldId id="263" r:id="rId13"/>
    <p:sldId id="276" r:id="rId14"/>
    <p:sldId id="270" r:id="rId15"/>
    <p:sldId id="271" r:id="rId16"/>
    <p:sldId id="283" r:id="rId17"/>
    <p:sldId id="284" r:id="rId18"/>
    <p:sldId id="273" r:id="rId19"/>
    <p:sldId id="277" r:id="rId20"/>
    <p:sldId id="266" r:id="rId21"/>
    <p:sldId id="267" r:id="rId22"/>
    <p:sldId id="268" r:id="rId23"/>
    <p:sldId id="269" r:id="rId24"/>
    <p:sldId id="272" r:id="rId25"/>
    <p:sldId id="274" r:id="rId26"/>
    <p:sldId id="278" r:id="rId27"/>
    <p:sldId id="282" r:id="rId2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554" autoAdjust="0"/>
    <p:restoredTop sz="86344" autoAdjust="0"/>
  </p:normalViewPr>
  <p:slideViewPr>
    <p:cSldViewPr snapToGrid="0" snapToObjects="1">
      <p:cViewPr varScale="1">
        <p:scale>
          <a:sx n="63" d="100"/>
          <a:sy n="63" d="100"/>
        </p:scale>
        <p:origin x="-1344" y="-108"/>
      </p:cViewPr>
      <p:guideLst>
        <p:guide orient="horz" pos="2160"/>
        <p:guide pos="2880"/>
      </p:guideLst>
    </p:cSldViewPr>
  </p:slideViewPr>
  <p:outlineViewPr>
    <p:cViewPr>
      <p:scale>
        <a:sx n="33" d="100"/>
        <a:sy n="33" d="100"/>
      </p:scale>
      <p:origin x="0" y="2352"/>
    </p:cViewPr>
  </p:outlineViewPr>
  <p:notesTextViewPr>
    <p:cViewPr>
      <p:scale>
        <a:sx n="100" d="100"/>
        <a:sy n="100" d="100"/>
      </p:scale>
      <p:origin x="0" y="0"/>
    </p:cViewPr>
  </p:notesTextViewPr>
  <p:sorterViewPr>
    <p:cViewPr>
      <p:scale>
        <a:sx n="102" d="100"/>
        <a:sy n="102"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diagrams/_rels/drawing1.xml.rels><?xml version="1.0" encoding="UTF-8" standalone="yes"?>
<Relationships xmlns="http://schemas.openxmlformats.org/package/2006/relationships"><Relationship Id="rId1" Type="http://schemas.openxmlformats.org/officeDocument/2006/relationships/image" Target="../media/image2.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59EEBE1-9189-8147-A36B-48FCC6580E8B}" type="doc">
      <dgm:prSet loTypeId="urn:microsoft.com/office/officeart/2005/8/layout/cycle3" loCatId="" qsTypeId="urn:microsoft.com/office/officeart/2005/8/quickstyle/simple4" qsCatId="simple" csTypeId="urn:microsoft.com/office/officeart/2005/8/colors/accent1_2" csCatId="accent1" phldr="1"/>
      <dgm:spPr/>
      <dgm:t>
        <a:bodyPr/>
        <a:lstStyle/>
        <a:p>
          <a:endParaRPr lang="en-US"/>
        </a:p>
      </dgm:t>
    </dgm:pt>
    <dgm:pt modelId="{82317C55-D92D-5E4A-940E-1B9CF4EA1164}">
      <dgm:prSet phldrT="[Text]"/>
      <dgm:spPr/>
      <dgm:t>
        <a:bodyPr/>
        <a:lstStyle/>
        <a:p>
          <a:r>
            <a:rPr lang="en-US" dirty="0" smtClean="0"/>
            <a:t>Visit your Data</a:t>
          </a:r>
          <a:endParaRPr lang="en-US" dirty="0"/>
        </a:p>
      </dgm:t>
    </dgm:pt>
    <dgm:pt modelId="{E5A44164-4DFA-3D4A-8F16-D0C7B0F19BDE}" type="parTrans" cxnId="{08007BA2-7C55-A44A-B5BE-D24976FA1499}">
      <dgm:prSet/>
      <dgm:spPr/>
      <dgm:t>
        <a:bodyPr/>
        <a:lstStyle/>
        <a:p>
          <a:endParaRPr lang="en-US"/>
        </a:p>
      </dgm:t>
    </dgm:pt>
    <dgm:pt modelId="{9771A4D5-340A-4D4E-990D-F0A5269816E4}" type="sibTrans" cxnId="{08007BA2-7C55-A44A-B5BE-D24976FA1499}">
      <dgm:prSet/>
      <dgm:spPr/>
      <dgm:t>
        <a:bodyPr/>
        <a:lstStyle/>
        <a:p>
          <a:endParaRPr lang="en-US"/>
        </a:p>
      </dgm:t>
    </dgm:pt>
    <dgm:pt modelId="{0DA18758-A419-5F4D-9AC3-B9E2B110F1B5}">
      <dgm:prSet phldrT="[Text]"/>
      <dgm:spPr/>
      <dgm:t>
        <a:bodyPr/>
        <a:lstStyle/>
        <a:p>
          <a:r>
            <a:rPr lang="en-US" dirty="0" smtClean="0"/>
            <a:t>Try Something</a:t>
          </a:r>
          <a:endParaRPr lang="en-US" dirty="0"/>
        </a:p>
      </dgm:t>
    </dgm:pt>
    <dgm:pt modelId="{E493D6DB-7B62-7946-98A6-EEFE3F8D0B73}" type="parTrans" cxnId="{7535251A-8555-194B-A078-D4B4E2E2C75B}">
      <dgm:prSet/>
      <dgm:spPr/>
      <dgm:t>
        <a:bodyPr/>
        <a:lstStyle/>
        <a:p>
          <a:endParaRPr lang="en-US"/>
        </a:p>
      </dgm:t>
    </dgm:pt>
    <dgm:pt modelId="{3013DA03-790A-6F41-8CC2-155B7F4540BE}" type="sibTrans" cxnId="{7535251A-8555-194B-A078-D4B4E2E2C75B}">
      <dgm:prSet/>
      <dgm:spPr/>
      <dgm:t>
        <a:bodyPr/>
        <a:lstStyle/>
        <a:p>
          <a:endParaRPr lang="en-US"/>
        </a:p>
      </dgm:t>
    </dgm:pt>
    <dgm:pt modelId="{D978D1F5-D121-4749-8F4E-49C33C3EC42A}">
      <dgm:prSet phldrT="[Text]"/>
      <dgm:spPr/>
      <dgm:t>
        <a:bodyPr/>
        <a:lstStyle/>
        <a:p>
          <a:r>
            <a:rPr lang="en-US" dirty="0" smtClean="0"/>
            <a:t>Look at it</a:t>
          </a:r>
          <a:endParaRPr lang="en-US" dirty="0"/>
        </a:p>
      </dgm:t>
    </dgm:pt>
    <dgm:pt modelId="{6002EB18-423C-F04A-A2F7-9C9F47677963}" type="parTrans" cxnId="{1EC57A7F-40F8-F448-BAD2-F163AEB2AA3A}">
      <dgm:prSet/>
      <dgm:spPr/>
      <dgm:t>
        <a:bodyPr/>
        <a:lstStyle/>
        <a:p>
          <a:endParaRPr lang="en-US"/>
        </a:p>
      </dgm:t>
    </dgm:pt>
    <dgm:pt modelId="{F9155C09-FF21-AD4E-A18A-370D692ADD97}" type="sibTrans" cxnId="{1EC57A7F-40F8-F448-BAD2-F163AEB2AA3A}">
      <dgm:prSet/>
      <dgm:spPr/>
      <dgm:t>
        <a:bodyPr/>
        <a:lstStyle/>
        <a:p>
          <a:endParaRPr lang="en-US"/>
        </a:p>
      </dgm:t>
    </dgm:pt>
    <dgm:pt modelId="{E1921893-408B-2342-972E-D438DB11F71E}">
      <dgm:prSet phldrT="[Text]"/>
      <dgm:spPr/>
      <dgm:t>
        <a:bodyPr/>
        <a:lstStyle/>
        <a:p>
          <a:r>
            <a:rPr lang="en-US" dirty="0" smtClean="0"/>
            <a:t>Does it tell a story?</a:t>
          </a:r>
          <a:endParaRPr lang="en-US" dirty="0"/>
        </a:p>
      </dgm:t>
    </dgm:pt>
    <dgm:pt modelId="{0D481EEB-BDAE-074F-8BD2-007246B6D1C7}" type="parTrans" cxnId="{296D8B48-F984-0F47-A39A-2FA30D5AC348}">
      <dgm:prSet/>
      <dgm:spPr/>
      <dgm:t>
        <a:bodyPr/>
        <a:lstStyle/>
        <a:p>
          <a:endParaRPr lang="en-US"/>
        </a:p>
      </dgm:t>
    </dgm:pt>
    <dgm:pt modelId="{8CB6607A-9944-2F48-9EE5-8550487CC25C}" type="sibTrans" cxnId="{296D8B48-F984-0F47-A39A-2FA30D5AC348}">
      <dgm:prSet/>
      <dgm:spPr/>
      <dgm:t>
        <a:bodyPr/>
        <a:lstStyle/>
        <a:p>
          <a:endParaRPr lang="en-US"/>
        </a:p>
      </dgm:t>
    </dgm:pt>
    <dgm:pt modelId="{21BCCCA2-4ECD-C04F-A862-C8EDF186DF02}" type="pres">
      <dgm:prSet presAssocID="{B59EEBE1-9189-8147-A36B-48FCC6580E8B}" presName="Name0" presStyleCnt="0">
        <dgm:presLayoutVars>
          <dgm:dir/>
          <dgm:resizeHandles val="exact"/>
        </dgm:presLayoutVars>
      </dgm:prSet>
      <dgm:spPr/>
      <dgm:t>
        <a:bodyPr/>
        <a:lstStyle/>
        <a:p>
          <a:endParaRPr lang="en-US"/>
        </a:p>
      </dgm:t>
    </dgm:pt>
    <dgm:pt modelId="{D6146E2C-2EC3-F44B-BE06-FB38C4E405FD}" type="pres">
      <dgm:prSet presAssocID="{B59EEBE1-9189-8147-A36B-48FCC6580E8B}" presName="cycle" presStyleCnt="0"/>
      <dgm:spPr/>
    </dgm:pt>
    <dgm:pt modelId="{AF35253C-543D-A347-B2AB-50FD829741A2}" type="pres">
      <dgm:prSet presAssocID="{82317C55-D92D-5E4A-940E-1B9CF4EA1164}" presName="nodeFirstNode" presStyleLbl="node1" presStyleIdx="0" presStyleCnt="4">
        <dgm:presLayoutVars>
          <dgm:bulletEnabled val="1"/>
        </dgm:presLayoutVars>
      </dgm:prSet>
      <dgm:spPr/>
      <dgm:t>
        <a:bodyPr/>
        <a:lstStyle/>
        <a:p>
          <a:endParaRPr lang="en-US"/>
        </a:p>
      </dgm:t>
    </dgm:pt>
    <dgm:pt modelId="{EB2582F5-C486-644D-9130-A8CF8174E26A}" type="pres">
      <dgm:prSet presAssocID="{9771A4D5-340A-4D4E-990D-F0A5269816E4}" presName="sibTransFirstNode" presStyleLbl="bgShp" presStyleIdx="0" presStyleCnt="1"/>
      <dgm:spPr/>
      <dgm:t>
        <a:bodyPr/>
        <a:lstStyle/>
        <a:p>
          <a:endParaRPr lang="en-US"/>
        </a:p>
      </dgm:t>
    </dgm:pt>
    <dgm:pt modelId="{4B5EF752-F1BB-A44E-BCA8-72A61438B907}" type="pres">
      <dgm:prSet presAssocID="{0DA18758-A419-5F4D-9AC3-B9E2B110F1B5}" presName="nodeFollowingNodes" presStyleLbl="node1" presStyleIdx="1" presStyleCnt="4">
        <dgm:presLayoutVars>
          <dgm:bulletEnabled val="1"/>
        </dgm:presLayoutVars>
      </dgm:prSet>
      <dgm:spPr/>
      <dgm:t>
        <a:bodyPr/>
        <a:lstStyle/>
        <a:p>
          <a:endParaRPr lang="en-US"/>
        </a:p>
      </dgm:t>
    </dgm:pt>
    <dgm:pt modelId="{949DF43C-ADCB-4F43-A476-A9AF988ADC63}" type="pres">
      <dgm:prSet presAssocID="{D978D1F5-D121-4749-8F4E-49C33C3EC42A}" presName="nodeFollowingNodes" presStyleLbl="node1" presStyleIdx="2" presStyleCnt="4">
        <dgm:presLayoutVars>
          <dgm:bulletEnabled val="1"/>
        </dgm:presLayoutVars>
      </dgm:prSet>
      <dgm:spPr/>
      <dgm:t>
        <a:bodyPr/>
        <a:lstStyle/>
        <a:p>
          <a:endParaRPr lang="en-US"/>
        </a:p>
      </dgm:t>
    </dgm:pt>
    <dgm:pt modelId="{EE8042F7-CFA4-2543-AB3A-8E34C513972F}" type="pres">
      <dgm:prSet presAssocID="{E1921893-408B-2342-972E-D438DB11F71E}" presName="nodeFollowingNodes" presStyleLbl="node1" presStyleIdx="3" presStyleCnt="4">
        <dgm:presLayoutVars>
          <dgm:bulletEnabled val="1"/>
        </dgm:presLayoutVars>
      </dgm:prSet>
      <dgm:spPr/>
      <dgm:t>
        <a:bodyPr/>
        <a:lstStyle/>
        <a:p>
          <a:endParaRPr lang="en-US"/>
        </a:p>
      </dgm:t>
    </dgm:pt>
  </dgm:ptLst>
  <dgm:cxnLst>
    <dgm:cxn modelId="{CAF070D7-2461-EB4B-BA12-CA64B9F1754E}" type="presOf" srcId="{9771A4D5-340A-4D4E-990D-F0A5269816E4}" destId="{EB2582F5-C486-644D-9130-A8CF8174E26A}" srcOrd="0" destOrd="0" presId="urn:microsoft.com/office/officeart/2005/8/layout/cycle3"/>
    <dgm:cxn modelId="{383096D2-18D5-CD4A-AD54-AB0BFC8FB40E}" type="presOf" srcId="{D978D1F5-D121-4749-8F4E-49C33C3EC42A}" destId="{949DF43C-ADCB-4F43-A476-A9AF988ADC63}" srcOrd="0" destOrd="0" presId="urn:microsoft.com/office/officeart/2005/8/layout/cycle3"/>
    <dgm:cxn modelId="{8AB152AB-0382-4349-A312-C875EFAD110D}" type="presOf" srcId="{E1921893-408B-2342-972E-D438DB11F71E}" destId="{EE8042F7-CFA4-2543-AB3A-8E34C513972F}" srcOrd="0" destOrd="0" presId="urn:microsoft.com/office/officeart/2005/8/layout/cycle3"/>
    <dgm:cxn modelId="{F2C77C9E-61C1-EC43-9B10-AD22F86FAD4E}" type="presOf" srcId="{82317C55-D92D-5E4A-940E-1B9CF4EA1164}" destId="{AF35253C-543D-A347-B2AB-50FD829741A2}" srcOrd="0" destOrd="0" presId="urn:microsoft.com/office/officeart/2005/8/layout/cycle3"/>
    <dgm:cxn modelId="{E4A56ADA-174C-254E-8BCA-35F0CA9FFDF7}" type="presOf" srcId="{B59EEBE1-9189-8147-A36B-48FCC6580E8B}" destId="{21BCCCA2-4ECD-C04F-A862-C8EDF186DF02}" srcOrd="0" destOrd="0" presId="urn:microsoft.com/office/officeart/2005/8/layout/cycle3"/>
    <dgm:cxn modelId="{CF8D656F-1BEB-C743-A3A9-267BE1A0B67D}" type="presOf" srcId="{0DA18758-A419-5F4D-9AC3-B9E2B110F1B5}" destId="{4B5EF752-F1BB-A44E-BCA8-72A61438B907}" srcOrd="0" destOrd="0" presId="urn:microsoft.com/office/officeart/2005/8/layout/cycle3"/>
    <dgm:cxn modelId="{296D8B48-F984-0F47-A39A-2FA30D5AC348}" srcId="{B59EEBE1-9189-8147-A36B-48FCC6580E8B}" destId="{E1921893-408B-2342-972E-D438DB11F71E}" srcOrd="3" destOrd="0" parTransId="{0D481EEB-BDAE-074F-8BD2-007246B6D1C7}" sibTransId="{8CB6607A-9944-2F48-9EE5-8550487CC25C}"/>
    <dgm:cxn modelId="{1EC57A7F-40F8-F448-BAD2-F163AEB2AA3A}" srcId="{B59EEBE1-9189-8147-A36B-48FCC6580E8B}" destId="{D978D1F5-D121-4749-8F4E-49C33C3EC42A}" srcOrd="2" destOrd="0" parTransId="{6002EB18-423C-F04A-A2F7-9C9F47677963}" sibTransId="{F9155C09-FF21-AD4E-A18A-370D692ADD97}"/>
    <dgm:cxn modelId="{08007BA2-7C55-A44A-B5BE-D24976FA1499}" srcId="{B59EEBE1-9189-8147-A36B-48FCC6580E8B}" destId="{82317C55-D92D-5E4A-940E-1B9CF4EA1164}" srcOrd="0" destOrd="0" parTransId="{E5A44164-4DFA-3D4A-8F16-D0C7B0F19BDE}" sibTransId="{9771A4D5-340A-4D4E-990D-F0A5269816E4}"/>
    <dgm:cxn modelId="{7535251A-8555-194B-A078-D4B4E2E2C75B}" srcId="{B59EEBE1-9189-8147-A36B-48FCC6580E8B}" destId="{0DA18758-A419-5F4D-9AC3-B9E2B110F1B5}" srcOrd="1" destOrd="0" parTransId="{E493D6DB-7B62-7946-98A6-EEFE3F8D0B73}" sibTransId="{3013DA03-790A-6F41-8CC2-155B7F4540BE}"/>
    <dgm:cxn modelId="{9B78572A-10DF-0741-BB12-DDC051957B94}" type="presParOf" srcId="{21BCCCA2-4ECD-C04F-A862-C8EDF186DF02}" destId="{D6146E2C-2EC3-F44B-BE06-FB38C4E405FD}" srcOrd="0" destOrd="0" presId="urn:microsoft.com/office/officeart/2005/8/layout/cycle3"/>
    <dgm:cxn modelId="{F536E39C-9AAA-8742-A8B3-9D95492D2B4D}" type="presParOf" srcId="{D6146E2C-2EC3-F44B-BE06-FB38C4E405FD}" destId="{AF35253C-543D-A347-B2AB-50FD829741A2}" srcOrd="0" destOrd="0" presId="urn:microsoft.com/office/officeart/2005/8/layout/cycle3"/>
    <dgm:cxn modelId="{E45717B3-323E-D741-A4D3-A891D8222010}" type="presParOf" srcId="{D6146E2C-2EC3-F44B-BE06-FB38C4E405FD}" destId="{EB2582F5-C486-644D-9130-A8CF8174E26A}" srcOrd="1" destOrd="0" presId="urn:microsoft.com/office/officeart/2005/8/layout/cycle3"/>
    <dgm:cxn modelId="{AECF9FCE-54DE-9C4D-87E2-03F3A942193E}" type="presParOf" srcId="{D6146E2C-2EC3-F44B-BE06-FB38C4E405FD}" destId="{4B5EF752-F1BB-A44E-BCA8-72A61438B907}" srcOrd="2" destOrd="0" presId="urn:microsoft.com/office/officeart/2005/8/layout/cycle3"/>
    <dgm:cxn modelId="{F2E22698-208F-474E-8B74-0F09A09E7F2E}" type="presParOf" srcId="{D6146E2C-2EC3-F44B-BE06-FB38C4E405FD}" destId="{949DF43C-ADCB-4F43-A476-A9AF988ADC63}" srcOrd="3" destOrd="0" presId="urn:microsoft.com/office/officeart/2005/8/layout/cycle3"/>
    <dgm:cxn modelId="{ED60C478-C822-6347-BCAA-9E7AE8BBE40D}" type="presParOf" srcId="{D6146E2C-2EC3-F44B-BE06-FB38C4E405FD}" destId="{EE8042F7-CFA4-2543-AB3A-8E34C513972F}" srcOrd="4" destOrd="0" presId="urn:microsoft.com/office/officeart/2005/8/layout/cycle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2582F5-C486-644D-9130-A8CF8174E26A}">
      <dsp:nvSpPr>
        <dsp:cNvPr id="0" name=""/>
        <dsp:cNvSpPr/>
      </dsp:nvSpPr>
      <dsp:spPr>
        <a:xfrm>
          <a:off x="983203" y="60366"/>
          <a:ext cx="5347205" cy="5347205"/>
        </a:xfrm>
        <a:prstGeom prst="circularArrow">
          <a:avLst>
            <a:gd name="adj1" fmla="val 4668"/>
            <a:gd name="adj2" fmla="val 272909"/>
            <a:gd name="adj3" fmla="val 12930012"/>
            <a:gd name="adj4" fmla="val 17963946"/>
            <a:gd name="adj5" fmla="val 4847"/>
          </a:avLst>
        </a:prstGeom>
        <a:solidFill>
          <a:schemeClr val="accent1">
            <a:tint val="40000"/>
            <a:hueOff val="0"/>
            <a:satOff val="0"/>
            <a:lumOff val="0"/>
            <a:alphaOff val="0"/>
          </a:schemeClr>
        </a:solidFill>
        <a:ln>
          <a:noFill/>
        </a:ln>
        <a:effectLst>
          <a:outerShdw blurRad="101600" dist="38100" dir="5400000" rotWithShape="0">
            <a:srgbClr val="000000">
              <a:alpha val="75000"/>
            </a:srgbClr>
          </a:outerShdw>
        </a:effectLst>
      </dsp:spPr>
      <dsp:style>
        <a:lnRef idx="0">
          <a:scrgbClr r="0" g="0" b="0"/>
        </a:lnRef>
        <a:fillRef idx="1">
          <a:scrgbClr r="0" g="0" b="0"/>
        </a:fillRef>
        <a:effectRef idx="2">
          <a:scrgbClr r="0" g="0" b="0"/>
        </a:effectRef>
        <a:fontRef idx="minor"/>
      </dsp:style>
    </dsp:sp>
    <dsp:sp modelId="{AF35253C-543D-A347-B2AB-50FD829741A2}">
      <dsp:nvSpPr>
        <dsp:cNvPr id="0" name=""/>
        <dsp:cNvSpPr/>
      </dsp:nvSpPr>
      <dsp:spPr>
        <a:xfrm>
          <a:off x="1921251" y="180845"/>
          <a:ext cx="3471109" cy="1735554"/>
        </a:xfrm>
        <a:prstGeom prst="roundRect">
          <a:avLst/>
        </a:prstGeom>
        <a:blipFill rotWithShape="0">
          <a:blip xmlns:r="http://schemas.openxmlformats.org/officeDocument/2006/relationships" r:embed="rId1">
            <a:duotone>
              <a:schemeClr val="accent1">
                <a:hueOff val="0"/>
                <a:satOff val="0"/>
                <a:lumOff val="0"/>
                <a:alphaOff val="0"/>
                <a:shade val="30000"/>
                <a:satMod val="150000"/>
              </a:schemeClr>
              <a:schemeClr val="accent1">
                <a:hueOff val="0"/>
                <a:satOff val="0"/>
                <a:lumOff val="0"/>
                <a:alphaOff val="0"/>
                <a:alpha val="10000"/>
                <a:satMod val="120000"/>
              </a:schemeClr>
            </a:duotone>
          </a:blip>
          <a:stretch/>
        </a:blipFill>
        <a:ln>
          <a:noFill/>
        </a:ln>
        <a:effectLst>
          <a:outerShdw blurRad="101600" dist="38100" dir="5400000" rotWithShape="0">
            <a:srgbClr val="00000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5260" tIns="175260" rIns="175260" bIns="175260" numCol="1" spcCol="1270" anchor="ctr" anchorCtr="0">
          <a:noAutofit/>
        </a:bodyPr>
        <a:lstStyle/>
        <a:p>
          <a:pPr lvl="0" algn="ctr" defTabSz="2044700">
            <a:lnSpc>
              <a:spcPct val="90000"/>
            </a:lnSpc>
            <a:spcBef>
              <a:spcPct val="0"/>
            </a:spcBef>
            <a:spcAft>
              <a:spcPct val="35000"/>
            </a:spcAft>
          </a:pPr>
          <a:r>
            <a:rPr lang="en-US" sz="4600" kern="1200" dirty="0" smtClean="0"/>
            <a:t>Visit your Data</a:t>
          </a:r>
          <a:endParaRPr lang="en-US" sz="4600" kern="1200" dirty="0"/>
        </a:p>
      </dsp:txBody>
      <dsp:txXfrm>
        <a:off x="2005974" y="265568"/>
        <a:ext cx="3301663" cy="1566108"/>
      </dsp:txXfrm>
    </dsp:sp>
    <dsp:sp modelId="{4B5EF752-F1BB-A44E-BCA8-72A61438B907}">
      <dsp:nvSpPr>
        <dsp:cNvPr id="0" name=""/>
        <dsp:cNvSpPr/>
      </dsp:nvSpPr>
      <dsp:spPr>
        <a:xfrm>
          <a:off x="3841253" y="2100847"/>
          <a:ext cx="3471109" cy="1735554"/>
        </a:xfrm>
        <a:prstGeom prst="roundRect">
          <a:avLst/>
        </a:prstGeom>
        <a:blipFill rotWithShape="0">
          <a:blip xmlns:r="http://schemas.openxmlformats.org/officeDocument/2006/relationships" r:embed="rId1">
            <a:duotone>
              <a:schemeClr val="accent1">
                <a:hueOff val="0"/>
                <a:satOff val="0"/>
                <a:lumOff val="0"/>
                <a:alphaOff val="0"/>
                <a:shade val="30000"/>
                <a:satMod val="150000"/>
              </a:schemeClr>
              <a:schemeClr val="accent1">
                <a:hueOff val="0"/>
                <a:satOff val="0"/>
                <a:lumOff val="0"/>
                <a:alphaOff val="0"/>
                <a:alpha val="10000"/>
                <a:satMod val="120000"/>
              </a:schemeClr>
            </a:duotone>
          </a:blip>
          <a:stretch/>
        </a:blipFill>
        <a:ln>
          <a:noFill/>
        </a:ln>
        <a:effectLst>
          <a:outerShdw blurRad="101600" dist="38100" dir="5400000" rotWithShape="0">
            <a:srgbClr val="00000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5260" tIns="175260" rIns="175260" bIns="175260" numCol="1" spcCol="1270" anchor="ctr" anchorCtr="0">
          <a:noAutofit/>
        </a:bodyPr>
        <a:lstStyle/>
        <a:p>
          <a:pPr lvl="0" algn="ctr" defTabSz="2044700">
            <a:lnSpc>
              <a:spcPct val="90000"/>
            </a:lnSpc>
            <a:spcBef>
              <a:spcPct val="0"/>
            </a:spcBef>
            <a:spcAft>
              <a:spcPct val="35000"/>
            </a:spcAft>
          </a:pPr>
          <a:r>
            <a:rPr lang="en-US" sz="4600" kern="1200" dirty="0" smtClean="0"/>
            <a:t>Try Something</a:t>
          </a:r>
          <a:endParaRPr lang="en-US" sz="4600" kern="1200" dirty="0"/>
        </a:p>
      </dsp:txBody>
      <dsp:txXfrm>
        <a:off x="3925976" y="2185570"/>
        <a:ext cx="3301663" cy="1566108"/>
      </dsp:txXfrm>
    </dsp:sp>
    <dsp:sp modelId="{949DF43C-ADCB-4F43-A476-A9AF988ADC63}">
      <dsp:nvSpPr>
        <dsp:cNvPr id="0" name=""/>
        <dsp:cNvSpPr/>
      </dsp:nvSpPr>
      <dsp:spPr>
        <a:xfrm>
          <a:off x="1921251" y="4020849"/>
          <a:ext cx="3471109" cy="1735554"/>
        </a:xfrm>
        <a:prstGeom prst="roundRect">
          <a:avLst/>
        </a:prstGeom>
        <a:blipFill rotWithShape="0">
          <a:blip xmlns:r="http://schemas.openxmlformats.org/officeDocument/2006/relationships" r:embed="rId1">
            <a:duotone>
              <a:schemeClr val="accent1">
                <a:hueOff val="0"/>
                <a:satOff val="0"/>
                <a:lumOff val="0"/>
                <a:alphaOff val="0"/>
                <a:shade val="30000"/>
                <a:satMod val="150000"/>
              </a:schemeClr>
              <a:schemeClr val="accent1">
                <a:hueOff val="0"/>
                <a:satOff val="0"/>
                <a:lumOff val="0"/>
                <a:alphaOff val="0"/>
                <a:alpha val="10000"/>
                <a:satMod val="120000"/>
              </a:schemeClr>
            </a:duotone>
          </a:blip>
          <a:stretch/>
        </a:blipFill>
        <a:ln>
          <a:noFill/>
        </a:ln>
        <a:effectLst>
          <a:outerShdw blurRad="101600" dist="38100" dir="5400000" rotWithShape="0">
            <a:srgbClr val="00000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5260" tIns="175260" rIns="175260" bIns="175260" numCol="1" spcCol="1270" anchor="ctr" anchorCtr="0">
          <a:noAutofit/>
        </a:bodyPr>
        <a:lstStyle/>
        <a:p>
          <a:pPr lvl="0" algn="ctr" defTabSz="2044700">
            <a:lnSpc>
              <a:spcPct val="90000"/>
            </a:lnSpc>
            <a:spcBef>
              <a:spcPct val="0"/>
            </a:spcBef>
            <a:spcAft>
              <a:spcPct val="35000"/>
            </a:spcAft>
          </a:pPr>
          <a:r>
            <a:rPr lang="en-US" sz="4600" kern="1200" dirty="0" smtClean="0"/>
            <a:t>Look at it</a:t>
          </a:r>
          <a:endParaRPr lang="en-US" sz="4600" kern="1200" dirty="0"/>
        </a:p>
      </dsp:txBody>
      <dsp:txXfrm>
        <a:off x="2005974" y="4105572"/>
        <a:ext cx="3301663" cy="1566108"/>
      </dsp:txXfrm>
    </dsp:sp>
    <dsp:sp modelId="{EE8042F7-CFA4-2543-AB3A-8E34C513972F}">
      <dsp:nvSpPr>
        <dsp:cNvPr id="0" name=""/>
        <dsp:cNvSpPr/>
      </dsp:nvSpPr>
      <dsp:spPr>
        <a:xfrm>
          <a:off x="1249" y="2100847"/>
          <a:ext cx="3471109" cy="1735554"/>
        </a:xfrm>
        <a:prstGeom prst="roundRect">
          <a:avLst/>
        </a:prstGeom>
        <a:blipFill rotWithShape="0">
          <a:blip xmlns:r="http://schemas.openxmlformats.org/officeDocument/2006/relationships" r:embed="rId1">
            <a:duotone>
              <a:schemeClr val="accent1">
                <a:hueOff val="0"/>
                <a:satOff val="0"/>
                <a:lumOff val="0"/>
                <a:alphaOff val="0"/>
                <a:shade val="30000"/>
                <a:satMod val="150000"/>
              </a:schemeClr>
              <a:schemeClr val="accent1">
                <a:hueOff val="0"/>
                <a:satOff val="0"/>
                <a:lumOff val="0"/>
                <a:alphaOff val="0"/>
                <a:alpha val="10000"/>
                <a:satMod val="120000"/>
              </a:schemeClr>
            </a:duotone>
          </a:blip>
          <a:stretch/>
        </a:blipFill>
        <a:ln>
          <a:noFill/>
        </a:ln>
        <a:effectLst>
          <a:outerShdw blurRad="101600" dist="38100" dir="5400000" rotWithShape="0">
            <a:srgbClr val="00000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5260" tIns="175260" rIns="175260" bIns="175260" numCol="1" spcCol="1270" anchor="ctr" anchorCtr="0">
          <a:noAutofit/>
        </a:bodyPr>
        <a:lstStyle/>
        <a:p>
          <a:pPr lvl="0" algn="ctr" defTabSz="2044700">
            <a:lnSpc>
              <a:spcPct val="90000"/>
            </a:lnSpc>
            <a:spcBef>
              <a:spcPct val="0"/>
            </a:spcBef>
            <a:spcAft>
              <a:spcPct val="35000"/>
            </a:spcAft>
          </a:pPr>
          <a:r>
            <a:rPr lang="en-US" sz="4600" kern="1200" dirty="0" smtClean="0"/>
            <a:t>Does it tell a story?</a:t>
          </a:r>
          <a:endParaRPr lang="en-US" sz="4600" kern="1200" dirty="0"/>
        </a:p>
      </dsp:txBody>
      <dsp:txXfrm>
        <a:off x="85972" y="2185570"/>
        <a:ext cx="3301663" cy="1566108"/>
      </dsp:txXfrm>
    </dsp:sp>
  </dsp:spTree>
</dsp:drawing>
</file>

<file path=ppt/diagrams/layout1.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2"/>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3124200"/>
            <a:ext cx="6477000" cy="1914144"/>
          </a:xfrm>
        </p:spPr>
        <p:txBody>
          <a:bodyPr vert="horz" lIns="45720" tIns="0" rIns="45720" bIns="0" rtlCol="0" anchor="b" anchorCtr="0">
            <a:noAutofit/>
          </a:bodyPr>
          <a:lstStyle>
            <a:lvl1pPr algn="l" defTabSz="914400" rtl="0" eaLnBrk="1" latinLnBrk="0" hangingPunct="1">
              <a:lnSpc>
                <a:spcPts val="5000"/>
              </a:lnSpc>
              <a:spcBef>
                <a:spcPct val="0"/>
              </a:spcBef>
              <a:buNone/>
              <a:defRPr sz="4600" kern="1200">
                <a:solidFill>
                  <a:schemeClr val="tx1"/>
                </a:solidFill>
                <a:latin typeface="+mj-lt"/>
                <a:ea typeface="+mj-ea"/>
                <a:cs typeface="+mj-cs"/>
              </a:defRPr>
            </a:lvl1pPr>
          </a:lstStyle>
          <a:p>
            <a:r>
              <a:rPr lang="en-US" smtClean="0"/>
              <a:t>Click to edit Master title style</a:t>
            </a:r>
            <a:endParaRPr/>
          </a:p>
        </p:txBody>
      </p:sp>
      <p:sp>
        <p:nvSpPr>
          <p:cNvPr id="3" name="Subtitle 2"/>
          <p:cNvSpPr>
            <a:spLocks noGrp="1"/>
          </p:cNvSpPr>
          <p:nvPr>
            <p:ph type="subTitle" idx="1"/>
          </p:nvPr>
        </p:nvSpPr>
        <p:spPr>
          <a:xfrm>
            <a:off x="2209800" y="5056632"/>
            <a:ext cx="6477000" cy="1174088"/>
          </a:xfrm>
        </p:spPr>
        <p:txBody>
          <a:bodyPr vert="horz" lIns="91440" tIns="0" rIns="45720" bIns="0" rtlCol="0">
            <a:normAutofit/>
          </a:bodyPr>
          <a:lstStyle>
            <a:lvl1pPr marL="0" indent="0" algn="l" defTabSz="914400" rtl="0" eaLnBrk="1" latinLnBrk="0" hangingPunct="1">
              <a:lnSpc>
                <a:spcPts val="2600"/>
              </a:lnSpc>
              <a:spcBef>
                <a:spcPts val="0"/>
              </a:spcBef>
              <a:buSzPct val="90000"/>
              <a:buFontTx/>
              <a:buNone/>
              <a:defRPr sz="2200" kern="1200">
                <a:solidFill>
                  <a:schemeClr val="tx1"/>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4" name="Date Placeholder 3"/>
          <p:cNvSpPr>
            <a:spLocks noGrp="1"/>
          </p:cNvSpPr>
          <p:nvPr>
            <p:ph type="dt" sz="half" idx="10"/>
          </p:nvPr>
        </p:nvSpPr>
        <p:spPr>
          <a:xfrm>
            <a:off x="457200" y="6300216"/>
            <a:ext cx="1984248" cy="274320"/>
          </a:xfrm>
        </p:spPr>
        <p:txBody>
          <a:bodyPr vert="horz" lIns="91440" tIns="45720" rIns="91440" bIns="45720" rtlCol="0" anchor="ctr"/>
          <a:lstStyle>
            <a:lvl1pPr marL="0" algn="l" defTabSz="914400" rtl="0" eaLnBrk="1" latinLnBrk="0" hangingPunct="1">
              <a:defRPr sz="1100" kern="1200">
                <a:solidFill>
                  <a:schemeClr val="tx1"/>
                </a:solidFill>
                <a:latin typeface="Rockwell" pitchFamily="18" charset="0"/>
                <a:ea typeface="+mn-ea"/>
                <a:cs typeface="+mn-cs"/>
              </a:defRPr>
            </a:lvl1pPr>
          </a:lstStyle>
          <a:p>
            <a:fld id="{2DF66AD8-BC4A-4004-9882-414398D930CA}" type="datetimeFigureOut">
              <a:rPr lang="en-US" smtClean="0"/>
              <a:t>7/19/2012</a:t>
            </a:fld>
            <a:endParaRPr lang="en-US"/>
          </a:p>
        </p:txBody>
      </p:sp>
      <p:sp>
        <p:nvSpPr>
          <p:cNvPr id="5" name="Footer Placeholder 4"/>
          <p:cNvSpPr>
            <a:spLocks noGrp="1"/>
          </p:cNvSpPr>
          <p:nvPr>
            <p:ph type="ftr" sz="quarter" idx="11"/>
          </p:nvPr>
        </p:nvSpPr>
        <p:spPr>
          <a:xfrm>
            <a:off x="3959352" y="6300216"/>
            <a:ext cx="3813048" cy="274320"/>
          </a:xfrm>
        </p:spPr>
        <p:txBody>
          <a:bodyPr vert="horz" lIns="91440" tIns="45720" rIns="91440" bIns="45720" rtlCol="0" anchor="ctr"/>
          <a:lstStyle>
            <a:lvl1pPr marL="0" algn="l" defTabSz="914400" rtl="0" eaLnBrk="1" latinLnBrk="0" hangingPunct="1">
              <a:defRPr sz="1100" kern="1200">
                <a:solidFill>
                  <a:schemeClr val="tx1"/>
                </a:solidFill>
                <a:latin typeface="Rockwell" pitchFamily="18" charset="0"/>
                <a:ea typeface="+mn-ea"/>
                <a:cs typeface="+mn-cs"/>
              </a:defRPr>
            </a:lvl1pPr>
          </a:lstStyle>
          <a:p>
            <a:endParaRPr lang="en-US"/>
          </a:p>
        </p:txBody>
      </p:sp>
      <p:sp>
        <p:nvSpPr>
          <p:cNvPr id="6" name="Slide Number Placeholder 5"/>
          <p:cNvSpPr>
            <a:spLocks noGrp="1"/>
          </p:cNvSpPr>
          <p:nvPr>
            <p:ph type="sldNum" sz="quarter" idx="12"/>
          </p:nvPr>
        </p:nvSpPr>
        <p:spPr>
          <a:xfrm>
            <a:off x="8275320" y="6300216"/>
            <a:ext cx="685800" cy="274320"/>
          </a:xfrm>
        </p:spPr>
        <p:txBody>
          <a:bodyPr vert="horz" lIns="91440" tIns="45720" rIns="91440" bIns="45720" rtlCol="0" anchor="ctr"/>
          <a:lstStyle>
            <a:lvl1pPr marL="0" algn="r" defTabSz="914400" rtl="0" eaLnBrk="1" latinLnBrk="0" hangingPunct="1">
              <a:defRPr sz="1100" kern="1200">
                <a:solidFill>
                  <a:schemeClr val="tx1"/>
                </a:solidFill>
                <a:latin typeface="Rockwell" pitchFamily="18" charset="0"/>
                <a:ea typeface="+mn-ea"/>
                <a:cs typeface="+mn-cs"/>
              </a:defRPr>
            </a:lvl1pPr>
          </a:lstStyle>
          <a:p>
            <a:fld id="{B9D2C864-9362-43C7-A136-D9C41D93A96D}"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3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5" name="Date Placeholder 4"/>
          <p:cNvSpPr>
            <a:spLocks noGrp="1"/>
          </p:cNvSpPr>
          <p:nvPr>
            <p:ph type="dt" sz="half" idx="10"/>
          </p:nvPr>
        </p:nvSpPr>
        <p:spPr/>
        <p:txBody>
          <a:bodyPr/>
          <a:lstStyle/>
          <a:p>
            <a:fld id="{2DF66AD8-BC4A-4004-9882-414398D930CA}" type="datetimeFigureOut">
              <a:rPr lang="en-US" smtClean="0"/>
              <a:t>7/19/2012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D2C864-9362-43C7-A136-D9C41D93A96D}" type="slidenum">
              <a:rPr lang="en-US" smtClean="0"/>
              <a:t>‹#›</a:t>
            </a:fld>
            <a:endParaRPr lang="en-US"/>
          </a:p>
        </p:txBody>
      </p:sp>
      <p:sp>
        <p:nvSpPr>
          <p:cNvPr id="11" name="Content Placeholder 2"/>
          <p:cNvSpPr>
            <a:spLocks noGrp="1"/>
          </p:cNvSpPr>
          <p:nvPr>
            <p:ph sz="half" idx="14"/>
          </p:nvPr>
        </p:nvSpPr>
        <p:spPr>
          <a:xfrm>
            <a:off x="4645152" y="1735138"/>
            <a:ext cx="3566160" cy="1920240"/>
          </a:xfrm>
        </p:spPr>
        <p:txBody>
          <a:bodyPr/>
          <a:lstStyle>
            <a:lvl1pPr>
              <a:defRPr sz="2200"/>
            </a:lvl1pPr>
            <a:lvl2pPr>
              <a:defRPr sz="2000"/>
            </a:lvl2pPr>
            <a:lvl3pPr>
              <a:defRPr sz="1800"/>
            </a:lvl3pPr>
            <a:lvl4pPr>
              <a:defRPr sz="1800"/>
            </a:lvl4pPr>
            <a:lvl5pPr>
              <a:defRPr sz="1800"/>
            </a:lvl5pPr>
            <a:lvl6pPr marL="2290763" indent="-344488">
              <a:tabLst/>
              <a:defRPr sz="1800"/>
            </a:lvl6pPr>
            <a:lvl7pPr marL="2290763" indent="-344488">
              <a:tabLst/>
              <a:defRPr sz="1800"/>
            </a:lvl7pPr>
            <a:lvl8pPr marL="2290763" indent="-344488">
              <a:tabLst/>
              <a:defRPr sz="1800"/>
            </a:lvl8pPr>
            <a:lvl9pPr marL="2290763" indent="-344488">
              <a:tabLst/>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2" name="Content Placeholder 2"/>
          <p:cNvSpPr>
            <a:spLocks noGrp="1"/>
          </p:cNvSpPr>
          <p:nvPr>
            <p:ph sz="half" idx="15"/>
          </p:nvPr>
        </p:nvSpPr>
        <p:spPr>
          <a:xfrm>
            <a:off x="4645152" y="3870960"/>
            <a:ext cx="3566160" cy="192024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0" name="Content Placeholder 2"/>
          <p:cNvSpPr>
            <a:spLocks noGrp="1"/>
          </p:cNvSpPr>
          <p:nvPr>
            <p:ph sz="half" idx="1"/>
          </p:nvPr>
        </p:nvSpPr>
        <p:spPr>
          <a:xfrm>
            <a:off x="914400" y="1735139"/>
            <a:ext cx="3566160" cy="4056062"/>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4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914400" y="1735138"/>
            <a:ext cx="3566160" cy="192024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2DF66AD8-BC4A-4004-9882-414398D930CA}" type="datetimeFigureOut">
              <a:rPr lang="en-US" smtClean="0"/>
              <a:t>7/19/2012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D2C864-9362-43C7-A136-D9C41D93A96D}" type="slidenum">
              <a:rPr lang="en-US" smtClean="0"/>
              <a:t>‹#›</a:t>
            </a:fld>
            <a:endParaRPr lang="en-US"/>
          </a:p>
        </p:txBody>
      </p:sp>
      <p:sp>
        <p:nvSpPr>
          <p:cNvPr id="8" name="Content Placeholder 2"/>
          <p:cNvSpPr>
            <a:spLocks noGrp="1"/>
          </p:cNvSpPr>
          <p:nvPr>
            <p:ph sz="half" idx="13"/>
          </p:nvPr>
        </p:nvSpPr>
        <p:spPr>
          <a:xfrm>
            <a:off x="914400" y="3870960"/>
            <a:ext cx="3566160" cy="192024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1" name="Content Placeholder 2"/>
          <p:cNvSpPr>
            <a:spLocks noGrp="1"/>
          </p:cNvSpPr>
          <p:nvPr>
            <p:ph sz="half" idx="14"/>
          </p:nvPr>
        </p:nvSpPr>
        <p:spPr>
          <a:xfrm>
            <a:off x="4645152" y="1735138"/>
            <a:ext cx="3566160" cy="192024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2" name="Content Placeholder 2"/>
          <p:cNvSpPr>
            <a:spLocks noGrp="1"/>
          </p:cNvSpPr>
          <p:nvPr>
            <p:ph sz="half" idx="15"/>
          </p:nvPr>
        </p:nvSpPr>
        <p:spPr>
          <a:xfrm>
            <a:off x="4645152" y="3870960"/>
            <a:ext cx="3566160" cy="192024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2DF66AD8-BC4A-4004-9882-414398D930CA}" type="datetimeFigureOut">
              <a:rPr lang="en-US" smtClean="0"/>
              <a:t>7/19/2012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9D2C864-9362-43C7-A136-D9C41D93A96D}"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DF66AD8-BC4A-4004-9882-414398D930CA}" type="datetimeFigureOut">
              <a:rPr lang="en-US" smtClean="0"/>
              <a:t>7/19/2012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9D2C864-9362-43C7-A136-D9C41D93A96D}"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1690048"/>
            <a:ext cx="3563938" cy="1162050"/>
          </a:xfrm>
        </p:spPr>
        <p:txBody>
          <a:bodyPr tIns="0" bIns="0" anchor="b"/>
          <a:lstStyle>
            <a:lvl1pPr algn="l">
              <a:lnSpc>
                <a:spcPts val="4600"/>
              </a:lnSpc>
              <a:defRPr sz="4200" b="1"/>
            </a:lvl1pPr>
          </a:lstStyle>
          <a:p>
            <a:r>
              <a:rPr lang="en-US" smtClean="0"/>
              <a:t>Click to edit Master title style</a:t>
            </a:r>
            <a:endParaRPr/>
          </a:p>
        </p:txBody>
      </p:sp>
      <p:sp>
        <p:nvSpPr>
          <p:cNvPr id="3" name="Content Placeholder 2"/>
          <p:cNvSpPr>
            <a:spLocks noGrp="1"/>
          </p:cNvSpPr>
          <p:nvPr>
            <p:ph idx="1"/>
          </p:nvPr>
        </p:nvSpPr>
        <p:spPr>
          <a:xfrm>
            <a:off x="4667250" y="368490"/>
            <a:ext cx="3566160" cy="5627498"/>
          </a:xfrm>
        </p:spPr>
        <p:txBody>
          <a:bodyPr/>
          <a:lstStyle>
            <a:lvl1pPr>
              <a:defRPr sz="2200"/>
            </a:lvl1pPr>
            <a:lvl2pPr>
              <a:defRPr sz="2000"/>
            </a:lvl2pPr>
            <a:lvl3pPr>
              <a:defRPr sz="1800"/>
            </a:lvl3pPr>
            <a:lvl4pPr>
              <a:defRPr sz="1800"/>
            </a:lvl4pPr>
            <a:lvl5pPr>
              <a:defRPr sz="1800"/>
            </a:lvl5pPr>
            <a:lvl6pPr>
              <a:defRPr sz="2000"/>
            </a:lvl6pPr>
            <a:lvl7pPr marL="2290763" indent="-344488">
              <a:defRPr sz="2000"/>
            </a:lvl7pPr>
            <a:lvl8pPr marL="2290763" indent="-344488">
              <a:defRPr sz="2000"/>
            </a:lvl8pPr>
            <a:lvl9pPr marL="2290763" indent="-344488">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914398" y="2866030"/>
            <a:ext cx="3563938" cy="2163171"/>
          </a:xfrm>
        </p:spPr>
        <p:txBody>
          <a:bodyPr/>
          <a:lstStyle>
            <a:lvl1pPr marL="0" indent="0">
              <a:spcBef>
                <a:spcPts val="6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DF66AD8-BC4A-4004-9882-414398D930CA}" type="datetimeFigureOut">
              <a:rPr lang="en-US" smtClean="0"/>
              <a:t>7/19/2012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D2C864-9362-43C7-A136-D9C41D93A96D}"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17546" y="1524000"/>
            <a:ext cx="3566160" cy="1162050"/>
          </a:xfrm>
        </p:spPr>
        <p:txBody>
          <a:bodyPr tIns="0" bIns="0" anchor="b"/>
          <a:lstStyle>
            <a:lvl1pPr algn="l">
              <a:lnSpc>
                <a:spcPts val="4600"/>
              </a:lnSpc>
              <a:defRPr sz="4200" b="1"/>
            </a:lvl1pPr>
          </a:lstStyle>
          <a:p>
            <a:r>
              <a:rPr lang="en-US" smtClean="0"/>
              <a:t>Click to edit Master title style</a:t>
            </a:r>
            <a:endParaRPr/>
          </a:p>
        </p:txBody>
      </p:sp>
      <p:sp>
        <p:nvSpPr>
          <p:cNvPr id="4" name="Text Placeholder 3"/>
          <p:cNvSpPr>
            <a:spLocks noGrp="1"/>
          </p:cNvSpPr>
          <p:nvPr>
            <p:ph type="body" sz="half" idx="2"/>
          </p:nvPr>
        </p:nvSpPr>
        <p:spPr>
          <a:xfrm>
            <a:off x="5017544" y="2699982"/>
            <a:ext cx="3566160" cy="2163171"/>
          </a:xfrm>
        </p:spPr>
        <p:txBody>
          <a:bodyPr/>
          <a:lstStyle>
            <a:lvl1pPr marL="0" indent="0">
              <a:spcBef>
                <a:spcPts val="6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DF66AD8-BC4A-4004-9882-414398D930CA}" type="datetimeFigureOut">
              <a:rPr lang="en-US" smtClean="0"/>
              <a:t>7/19/2012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D2C864-9362-43C7-A136-D9C41D93A96D}" type="slidenum">
              <a:rPr lang="en-US" smtClean="0"/>
              <a:t>‹#›</a:t>
            </a:fld>
            <a:endParaRPr lang="en-US"/>
          </a:p>
        </p:txBody>
      </p:sp>
      <p:grpSp>
        <p:nvGrpSpPr>
          <p:cNvPr id="3" name="Group 7"/>
          <p:cNvGrpSpPr/>
          <p:nvPr/>
        </p:nvGrpSpPr>
        <p:grpSpPr>
          <a:xfrm rot="21421631">
            <a:off x="629028" y="505650"/>
            <a:ext cx="3850925" cy="5516274"/>
            <a:chOff x="1524000" y="381000"/>
            <a:chExt cx="3657600" cy="4737978"/>
          </a:xfrm>
        </p:grpSpPr>
        <p:sp>
          <p:nvSpPr>
            <p:cNvPr id="10" name="Rectangle 9"/>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2" name="Picture Placeholder 9"/>
          <p:cNvSpPr>
            <a:spLocks noGrp="1"/>
          </p:cNvSpPr>
          <p:nvPr>
            <p:ph type="pic" sz="quarter" idx="14"/>
          </p:nvPr>
        </p:nvSpPr>
        <p:spPr>
          <a:xfrm rot="21421631">
            <a:off x="808793" y="667560"/>
            <a:ext cx="3468664" cy="5124723"/>
          </a:xfrm>
          <a:solidFill>
            <a:schemeClr val="bg1">
              <a:lumMod val="85000"/>
            </a:schemeClr>
          </a:solidFill>
        </p:spPr>
        <p:txBody>
          <a:bodyPr/>
          <a:lstStyle>
            <a:lvl1pPr>
              <a:buNone/>
              <a:defRPr/>
            </a:lvl1pPr>
          </a:lstStyle>
          <a:p>
            <a:r>
              <a:rPr lang="en-US" smtClean="0"/>
              <a:t>Drag picture to placeholder or click icon to add</a:t>
            </a: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2 Pictures with Caption">
    <p:spTree>
      <p:nvGrpSpPr>
        <p:cNvPr id="1" name=""/>
        <p:cNvGrpSpPr/>
        <p:nvPr/>
      </p:nvGrpSpPr>
      <p:grpSpPr>
        <a:xfrm>
          <a:off x="0" y="0"/>
          <a:ext cx="0" cy="0"/>
          <a:chOff x="0" y="0"/>
          <a:chExt cx="0" cy="0"/>
        </a:xfrm>
      </p:grpSpPr>
      <p:grpSp>
        <p:nvGrpSpPr>
          <p:cNvPr id="3" name="Group 13"/>
          <p:cNvGrpSpPr/>
          <p:nvPr/>
        </p:nvGrpSpPr>
        <p:grpSpPr>
          <a:xfrm rot="21214351">
            <a:off x="313409" y="3520798"/>
            <a:ext cx="4088024" cy="3026020"/>
            <a:chOff x="1524000" y="381000"/>
            <a:chExt cx="3657600" cy="4737978"/>
          </a:xfrm>
        </p:grpSpPr>
        <p:sp>
          <p:nvSpPr>
            <p:cNvPr id="15" name="Rectangle 14"/>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6" name="Rectangle 15"/>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7" name="Picture Placeholder 9"/>
          <p:cNvSpPr>
            <a:spLocks noGrp="1"/>
          </p:cNvSpPr>
          <p:nvPr>
            <p:ph type="pic" sz="quarter" idx="16"/>
          </p:nvPr>
        </p:nvSpPr>
        <p:spPr>
          <a:xfrm rot="21214351">
            <a:off x="491057" y="3682579"/>
            <a:ext cx="3704109" cy="2697083"/>
          </a:xfrm>
          <a:solidFill>
            <a:schemeClr val="bg1">
              <a:lumMod val="85000"/>
            </a:schemeClr>
          </a:solidFill>
        </p:spPr>
        <p:txBody>
          <a:bodyPr/>
          <a:lstStyle>
            <a:lvl1pPr>
              <a:buNone/>
              <a:defRPr/>
            </a:lvl1pPr>
          </a:lstStyle>
          <a:p>
            <a:r>
              <a:rPr lang="en-US" smtClean="0"/>
              <a:t>Drag picture to placeholder or click icon to add</a:t>
            </a:r>
            <a:endParaRPr/>
          </a:p>
        </p:txBody>
      </p:sp>
      <p:grpSp>
        <p:nvGrpSpPr>
          <p:cNvPr id="8" name="Group 9"/>
          <p:cNvGrpSpPr/>
          <p:nvPr/>
        </p:nvGrpSpPr>
        <p:grpSpPr>
          <a:xfrm rot="232774">
            <a:off x="169481" y="241256"/>
            <a:ext cx="4088024" cy="3026020"/>
            <a:chOff x="1524000" y="381000"/>
            <a:chExt cx="3657600" cy="4737978"/>
          </a:xfrm>
        </p:grpSpPr>
        <p:sp>
          <p:nvSpPr>
            <p:cNvPr id="11" name="Rectangle 10"/>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3" name="Picture Placeholder 9"/>
          <p:cNvSpPr>
            <a:spLocks noGrp="1"/>
          </p:cNvSpPr>
          <p:nvPr>
            <p:ph type="pic" sz="quarter" idx="15"/>
          </p:nvPr>
        </p:nvSpPr>
        <p:spPr>
          <a:xfrm rot="232774">
            <a:off x="347129" y="403037"/>
            <a:ext cx="3704109" cy="2697083"/>
          </a:xfrm>
          <a:solidFill>
            <a:schemeClr val="bg1">
              <a:lumMod val="85000"/>
            </a:schemeClr>
          </a:solidFill>
        </p:spPr>
        <p:txBody>
          <a:bodyPr/>
          <a:lstStyle>
            <a:lvl1pPr>
              <a:buNone/>
              <a:defRPr/>
            </a:lvl1pPr>
          </a:lstStyle>
          <a:p>
            <a:r>
              <a:rPr lang="en-US" smtClean="0"/>
              <a:t>Drag picture to placeholder or click icon to add</a:t>
            </a:r>
            <a:endParaRPr/>
          </a:p>
        </p:txBody>
      </p:sp>
      <p:sp>
        <p:nvSpPr>
          <p:cNvPr id="2" name="Title 1"/>
          <p:cNvSpPr>
            <a:spLocks noGrp="1"/>
          </p:cNvSpPr>
          <p:nvPr>
            <p:ph type="title"/>
          </p:nvPr>
        </p:nvSpPr>
        <p:spPr>
          <a:xfrm>
            <a:off x="5013434" y="1524000"/>
            <a:ext cx="3566160" cy="1162050"/>
          </a:xfrm>
        </p:spPr>
        <p:txBody>
          <a:bodyPr tIns="0" bIns="0" anchor="b"/>
          <a:lstStyle>
            <a:lvl1pPr algn="l">
              <a:lnSpc>
                <a:spcPts val="4600"/>
              </a:lnSpc>
              <a:defRPr sz="4200" b="1"/>
            </a:lvl1pPr>
          </a:lstStyle>
          <a:p>
            <a:r>
              <a:rPr lang="en-US" smtClean="0"/>
              <a:t>Click to edit Master title style</a:t>
            </a:r>
            <a:endParaRPr/>
          </a:p>
        </p:txBody>
      </p:sp>
      <p:sp>
        <p:nvSpPr>
          <p:cNvPr id="4" name="Text Placeholder 3"/>
          <p:cNvSpPr>
            <a:spLocks noGrp="1"/>
          </p:cNvSpPr>
          <p:nvPr>
            <p:ph type="body" sz="half" idx="2"/>
          </p:nvPr>
        </p:nvSpPr>
        <p:spPr>
          <a:xfrm>
            <a:off x="5013432" y="2699982"/>
            <a:ext cx="3566160" cy="2163171"/>
          </a:xfrm>
        </p:spPr>
        <p:txBody>
          <a:bodyPr/>
          <a:lstStyle>
            <a:lvl1pPr marL="0" indent="0">
              <a:spcBef>
                <a:spcPts val="6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DF66AD8-BC4A-4004-9882-414398D930CA}" type="datetimeFigureOut">
              <a:rPr lang="en-US" smtClean="0"/>
              <a:t>7/19/2012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D2C864-9362-43C7-A136-D9C41D93A96D}" type="slidenum">
              <a:rPr lang="en-US" smtClean="0"/>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Picture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3762374"/>
            <a:ext cx="7315200" cy="1162050"/>
          </a:xfrm>
        </p:spPr>
        <p:txBody>
          <a:bodyPr tIns="0" bIns="0" anchor="b"/>
          <a:lstStyle>
            <a:lvl1pPr algn="l">
              <a:lnSpc>
                <a:spcPts val="4600"/>
              </a:lnSpc>
              <a:defRPr sz="3600" b="1"/>
            </a:lvl1pPr>
          </a:lstStyle>
          <a:p>
            <a:r>
              <a:rPr lang="en-US" smtClean="0"/>
              <a:t>Click to edit Master title style</a:t>
            </a:r>
            <a:endParaRPr/>
          </a:p>
        </p:txBody>
      </p:sp>
      <p:grpSp>
        <p:nvGrpSpPr>
          <p:cNvPr id="3" name="Group 8"/>
          <p:cNvGrpSpPr/>
          <p:nvPr/>
        </p:nvGrpSpPr>
        <p:grpSpPr>
          <a:xfrm rot="232774">
            <a:off x="2059282" y="379100"/>
            <a:ext cx="5031327" cy="3443312"/>
            <a:chOff x="1524000" y="381000"/>
            <a:chExt cx="3657600" cy="4737978"/>
          </a:xfrm>
        </p:grpSpPr>
        <p:sp>
          <p:nvSpPr>
            <p:cNvPr id="10" name="Rectangle 9"/>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4" name="Text Placeholder 3"/>
          <p:cNvSpPr>
            <a:spLocks noGrp="1"/>
          </p:cNvSpPr>
          <p:nvPr>
            <p:ph type="body" sz="half" idx="2"/>
          </p:nvPr>
        </p:nvSpPr>
        <p:spPr>
          <a:xfrm>
            <a:off x="914400" y="4928736"/>
            <a:ext cx="7315200" cy="987970"/>
          </a:xfrm>
        </p:spPr>
        <p:txBody>
          <a:bodyPr/>
          <a:lstStyle>
            <a:lvl1pPr marL="0" indent="0">
              <a:spcBef>
                <a:spcPct val="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DF66AD8-BC4A-4004-9882-414398D930CA}" type="datetimeFigureOut">
              <a:rPr lang="en-US" smtClean="0"/>
              <a:t>7/19/2012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D2C864-9362-43C7-A136-D9C41D93A96D}" type="slidenum">
              <a:rPr lang="en-US" smtClean="0"/>
              <a:t>‹#›</a:t>
            </a:fld>
            <a:endParaRPr lang="en-US"/>
          </a:p>
        </p:txBody>
      </p:sp>
      <p:sp>
        <p:nvSpPr>
          <p:cNvPr id="12" name="Picture Placeholder 9"/>
          <p:cNvSpPr>
            <a:spLocks noGrp="1"/>
          </p:cNvSpPr>
          <p:nvPr>
            <p:ph type="pic" sz="quarter" idx="15"/>
          </p:nvPr>
        </p:nvSpPr>
        <p:spPr>
          <a:xfrm rot="232774">
            <a:off x="2248157" y="564564"/>
            <a:ext cx="4653577" cy="3072384"/>
          </a:xfrm>
          <a:solidFill>
            <a:schemeClr val="bg1">
              <a:lumMod val="85000"/>
            </a:schemeClr>
          </a:solidFill>
        </p:spPr>
        <p:txBody>
          <a:bodyPr/>
          <a:lstStyle>
            <a:lvl1pPr>
              <a:buNone/>
              <a:defRPr/>
            </a:lvl1pPr>
          </a:lstStyle>
          <a:p>
            <a:r>
              <a:rPr lang="en-US" smtClean="0"/>
              <a:t>Drag picture to placeholder or click icon to add</a:t>
            </a: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2 Pictures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3762374"/>
            <a:ext cx="7315200" cy="1162050"/>
          </a:xfrm>
        </p:spPr>
        <p:txBody>
          <a:bodyPr tIns="0" bIns="0" anchor="b"/>
          <a:lstStyle>
            <a:lvl1pPr algn="l">
              <a:lnSpc>
                <a:spcPts val="4600"/>
              </a:lnSpc>
              <a:defRPr sz="3600" b="1"/>
            </a:lvl1pPr>
          </a:lstStyle>
          <a:p>
            <a:r>
              <a:rPr lang="en-US" smtClean="0"/>
              <a:t>Click to edit Master title style</a:t>
            </a:r>
            <a:endParaRPr/>
          </a:p>
        </p:txBody>
      </p:sp>
      <p:grpSp>
        <p:nvGrpSpPr>
          <p:cNvPr id="3" name="Group 13"/>
          <p:cNvGrpSpPr/>
          <p:nvPr/>
        </p:nvGrpSpPr>
        <p:grpSpPr>
          <a:xfrm rot="21420000">
            <a:off x="113687" y="116368"/>
            <a:ext cx="3969060" cy="3705360"/>
            <a:chOff x="1524000" y="381000"/>
            <a:chExt cx="3657600" cy="4737978"/>
          </a:xfrm>
        </p:grpSpPr>
        <p:sp>
          <p:nvSpPr>
            <p:cNvPr id="15" name="Rectangle 14"/>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6" name="Rectangle 15"/>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7" name="Picture Placeholder 9"/>
          <p:cNvSpPr>
            <a:spLocks noGrp="1"/>
          </p:cNvSpPr>
          <p:nvPr>
            <p:ph type="pic" sz="quarter" idx="17"/>
          </p:nvPr>
        </p:nvSpPr>
        <p:spPr>
          <a:xfrm rot="21420000">
            <a:off x="299151" y="304998"/>
            <a:ext cx="3598455" cy="3334235"/>
          </a:xfrm>
          <a:solidFill>
            <a:schemeClr val="bg1">
              <a:lumMod val="85000"/>
            </a:schemeClr>
          </a:solidFill>
        </p:spPr>
        <p:txBody>
          <a:bodyPr/>
          <a:lstStyle>
            <a:lvl1pPr>
              <a:buNone/>
              <a:defRPr/>
            </a:lvl1pPr>
          </a:lstStyle>
          <a:p>
            <a:r>
              <a:rPr lang="en-US" smtClean="0"/>
              <a:t>Drag picture to placeholder or click icon to add</a:t>
            </a:r>
            <a:endParaRPr/>
          </a:p>
        </p:txBody>
      </p:sp>
      <p:grpSp>
        <p:nvGrpSpPr>
          <p:cNvPr id="8" name="Group 9"/>
          <p:cNvGrpSpPr/>
          <p:nvPr/>
        </p:nvGrpSpPr>
        <p:grpSpPr>
          <a:xfrm rot="360000">
            <a:off x="4165479" y="323141"/>
            <a:ext cx="4792693" cy="3443312"/>
            <a:chOff x="1524000" y="381000"/>
            <a:chExt cx="3657600" cy="4737978"/>
          </a:xfrm>
        </p:grpSpPr>
        <p:sp>
          <p:nvSpPr>
            <p:cNvPr id="11" name="Rectangle 10"/>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3" name="Picture Placeholder 9"/>
          <p:cNvSpPr>
            <a:spLocks noGrp="1"/>
          </p:cNvSpPr>
          <p:nvPr>
            <p:ph type="pic" sz="quarter" idx="16"/>
          </p:nvPr>
        </p:nvSpPr>
        <p:spPr>
          <a:xfrm rot="360000">
            <a:off x="4336486" y="507668"/>
            <a:ext cx="4432860" cy="3072384"/>
          </a:xfrm>
          <a:solidFill>
            <a:schemeClr val="bg1">
              <a:lumMod val="85000"/>
            </a:schemeClr>
          </a:solidFill>
        </p:spPr>
        <p:txBody>
          <a:bodyPr/>
          <a:lstStyle>
            <a:lvl1pPr>
              <a:buNone/>
              <a:defRPr/>
            </a:lvl1pPr>
          </a:lstStyle>
          <a:p>
            <a:r>
              <a:rPr lang="en-US" smtClean="0"/>
              <a:t>Drag picture to placeholder or click icon to add</a:t>
            </a:r>
            <a:endParaRPr/>
          </a:p>
        </p:txBody>
      </p:sp>
      <p:sp>
        <p:nvSpPr>
          <p:cNvPr id="4" name="Text Placeholder 3"/>
          <p:cNvSpPr>
            <a:spLocks noGrp="1"/>
          </p:cNvSpPr>
          <p:nvPr>
            <p:ph type="body" sz="half" idx="2"/>
          </p:nvPr>
        </p:nvSpPr>
        <p:spPr>
          <a:xfrm>
            <a:off x="914400" y="4926106"/>
            <a:ext cx="7315200" cy="990600"/>
          </a:xfrm>
        </p:spPr>
        <p:txBody>
          <a:bodyPr/>
          <a:lstStyle>
            <a:lvl1pPr marL="0" indent="0">
              <a:spcBef>
                <a:spcPct val="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DF66AD8-BC4A-4004-9882-414398D930CA}" type="datetimeFigureOut">
              <a:rPr lang="en-US" smtClean="0"/>
              <a:t>7/19/2012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D2C864-9362-43C7-A136-D9C41D93A96D}" type="slidenum">
              <a:rPr lang="en-US" smtClean="0"/>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2DF66AD8-BC4A-4004-9882-414398D930CA}" type="datetimeFigureOut">
              <a:rPr lang="en-US" smtClean="0"/>
              <a:t>7/19/2012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D2C864-9362-43C7-A136-D9C41D93A96D}"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2DF66AD8-BC4A-4004-9882-414398D930CA}" type="datetimeFigureOut">
              <a:rPr lang="en-US" smtClean="0"/>
              <a:t>7/19/2012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D2C864-9362-43C7-A136-D9C41D93A96D}"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551682" y="450851"/>
            <a:ext cx="846083" cy="5357812"/>
          </a:xfrm>
        </p:spPr>
        <p:txBody>
          <a:bodyPr vert="eaVert" anchor="t" anchorCtr="0"/>
          <a:lstStyle/>
          <a:p>
            <a:r>
              <a:rPr lang="en-US" smtClean="0"/>
              <a:t>Click to edit Master title style</a:t>
            </a:r>
            <a:endParaRPr/>
          </a:p>
        </p:txBody>
      </p:sp>
      <p:sp>
        <p:nvSpPr>
          <p:cNvPr id="3" name="Vertical Text Placeholder 2"/>
          <p:cNvSpPr>
            <a:spLocks noGrp="1"/>
          </p:cNvSpPr>
          <p:nvPr>
            <p:ph type="body" orient="vert" idx="1"/>
          </p:nvPr>
        </p:nvSpPr>
        <p:spPr>
          <a:xfrm>
            <a:off x="914400" y="450851"/>
            <a:ext cx="5943600" cy="5357812"/>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2DF66AD8-BC4A-4004-9882-414398D930CA}" type="datetimeFigureOut">
              <a:rPr lang="en-US" smtClean="0"/>
              <a:t>7/19/2012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D2C864-9362-43C7-A136-D9C41D93A96D}"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Watermark">
    <p:bg>
      <p:bgRef idx="1003">
        <a:schemeClr val="bg2"/>
      </p:bgRef>
    </p:bg>
    <p:spTree>
      <p:nvGrpSpPr>
        <p:cNvPr id="1" name=""/>
        <p:cNvGrpSpPr/>
        <p:nvPr/>
      </p:nvGrpSpPr>
      <p:grpSpPr>
        <a:xfrm>
          <a:off x="0" y="0"/>
          <a:ext cx="0" cy="0"/>
          <a:chOff x="0" y="0"/>
          <a:chExt cx="0" cy="0"/>
        </a:xfrm>
      </p:grpSpPr>
      <p:sp>
        <p:nvSpPr>
          <p:cNvPr id="8" name="Text Placeholder 7"/>
          <p:cNvSpPr>
            <a:spLocks noGrp="1"/>
          </p:cNvSpPr>
          <p:nvPr>
            <p:ph type="body" sz="quarter" idx="13"/>
          </p:nvPr>
        </p:nvSpPr>
        <p:spPr>
          <a:xfrm>
            <a:off x="1122215" y="3200400"/>
            <a:ext cx="8021782" cy="2209800"/>
          </a:xfrm>
        </p:spPr>
        <p:txBody>
          <a:bodyPr wrap="none" lIns="0" tIns="0" rIns="0" bIns="0" anchor="ctr" anchorCtr="0">
            <a:noAutofit/>
          </a:bodyPr>
          <a:lstStyle>
            <a:lvl1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1pPr>
            <a:lvl2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2pPr>
            <a:lvl3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3pPr>
            <a:lvl4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4pPr>
            <a:lvl5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5pPr>
          </a:lstStyle>
          <a:p>
            <a:pPr lvl="0"/>
            <a:r>
              <a:rPr lang="en-US" smtClean="0"/>
              <a:t>Click to edit Master text styles</a:t>
            </a:r>
          </a:p>
        </p:txBody>
      </p:sp>
      <p:sp>
        <p:nvSpPr>
          <p:cNvPr id="2" name="Title 1"/>
          <p:cNvSpPr>
            <a:spLocks noGrp="1"/>
          </p:cNvSpPr>
          <p:nvPr>
            <p:ph type="ctrTitle"/>
          </p:nvPr>
        </p:nvSpPr>
        <p:spPr>
          <a:xfrm>
            <a:off x="3960813" y="3833095"/>
            <a:ext cx="4724400" cy="1209964"/>
          </a:xfrm>
        </p:spPr>
        <p:txBody>
          <a:bodyPr lIns="45720" tIns="0" rIns="45720" bIns="0" anchor="b" anchorCtr="0">
            <a:noAutofit/>
          </a:bodyPr>
          <a:lstStyle>
            <a:lvl1pPr algn="l">
              <a:lnSpc>
                <a:spcPts val="5000"/>
              </a:lnSpc>
              <a:defRPr sz="4600"/>
            </a:lvl1pPr>
          </a:lstStyle>
          <a:p>
            <a:r>
              <a:rPr lang="en-US" smtClean="0"/>
              <a:t>Click to edit Master title style</a:t>
            </a:r>
            <a:endParaRPr dirty="0"/>
          </a:p>
        </p:txBody>
      </p:sp>
      <p:sp>
        <p:nvSpPr>
          <p:cNvPr id="3" name="Subtitle 2"/>
          <p:cNvSpPr>
            <a:spLocks noGrp="1"/>
          </p:cNvSpPr>
          <p:nvPr>
            <p:ph type="subTitle" idx="1"/>
          </p:nvPr>
        </p:nvSpPr>
        <p:spPr>
          <a:xfrm>
            <a:off x="3960813" y="5056909"/>
            <a:ext cx="4724400" cy="1156586"/>
          </a:xfrm>
        </p:spPr>
        <p:txBody>
          <a:bodyPr lIns="91440" tIns="0" rIns="45720" bIns="0">
            <a:normAutofit/>
          </a:bodyPr>
          <a:lstStyle>
            <a:lvl1pPr marL="0" indent="0" algn="l">
              <a:lnSpc>
                <a:spcPts val="2600"/>
              </a:lnSpc>
              <a:spcBef>
                <a:spcPct val="0"/>
              </a:spcBef>
              <a:buNone/>
              <a:defRPr sz="22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a:xfrm>
            <a:off x="457200" y="6298744"/>
            <a:ext cx="1981200" cy="273050"/>
          </a:xfrm>
        </p:spPr>
        <p:txBody>
          <a:bodyPr/>
          <a:lstStyle>
            <a:lvl1pPr algn="l">
              <a:defRPr sz="1100">
                <a:latin typeface="Rockwell" pitchFamily="18" charset="0"/>
              </a:defRPr>
            </a:lvl1pPr>
          </a:lstStyle>
          <a:p>
            <a:fld id="{2DF66AD8-BC4A-4004-9882-414398D930CA}" type="datetimeFigureOut">
              <a:rPr lang="en-US" smtClean="0"/>
              <a:t>7/19/2012</a:t>
            </a:fld>
            <a:endParaRPr lang="en-US"/>
          </a:p>
        </p:txBody>
      </p:sp>
      <p:sp>
        <p:nvSpPr>
          <p:cNvPr id="5" name="Footer Placeholder 4"/>
          <p:cNvSpPr>
            <a:spLocks noGrp="1"/>
          </p:cNvSpPr>
          <p:nvPr>
            <p:ph type="ftr" sz="quarter" idx="11"/>
          </p:nvPr>
        </p:nvSpPr>
        <p:spPr>
          <a:xfrm>
            <a:off x="3962400" y="6298744"/>
            <a:ext cx="3810000" cy="273050"/>
          </a:xfrm>
        </p:spPr>
        <p:txBody>
          <a:bodyPr/>
          <a:lstStyle>
            <a:lvl1pPr algn="l">
              <a:defRPr/>
            </a:lvl1pPr>
          </a:lstStyle>
          <a:p>
            <a:endParaRPr lang="en-US"/>
          </a:p>
        </p:txBody>
      </p:sp>
      <p:sp>
        <p:nvSpPr>
          <p:cNvPr id="6" name="Slide Number Placeholder 5"/>
          <p:cNvSpPr>
            <a:spLocks noGrp="1"/>
          </p:cNvSpPr>
          <p:nvPr>
            <p:ph type="sldNum" sz="quarter" idx="12"/>
          </p:nvPr>
        </p:nvSpPr>
        <p:spPr>
          <a:xfrm>
            <a:off x="8264856" y="6312392"/>
            <a:ext cx="685800" cy="265089"/>
          </a:xfrm>
        </p:spPr>
        <p:txBody>
          <a:bodyPr/>
          <a:lstStyle>
            <a:lvl1pPr>
              <a:defRPr sz="1100">
                <a:solidFill>
                  <a:schemeClr val="tx1"/>
                </a:solidFill>
                <a:latin typeface="Rockwell" pitchFamily="18" charset="0"/>
              </a:defRPr>
            </a:lvl1pPr>
          </a:lstStyle>
          <a:p>
            <a:fld id="{B9D2C864-9362-43C7-A136-D9C41D93A96D}"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194560"/>
            <a:ext cx="7772400" cy="1362075"/>
          </a:xfrm>
        </p:spPr>
        <p:txBody>
          <a:bodyPr vert="horz" lIns="45720" tIns="0" rIns="45720" bIns="0" rtlCol="0" anchor="b" anchorCtr="0">
            <a:noAutofit/>
          </a:bodyPr>
          <a:lstStyle>
            <a:lvl1pPr algn="l" defTabSz="914400" rtl="0" eaLnBrk="1" latinLnBrk="0" hangingPunct="1">
              <a:lnSpc>
                <a:spcPts val="5000"/>
              </a:lnSpc>
              <a:spcBef>
                <a:spcPct val="0"/>
              </a:spcBef>
              <a:buNone/>
              <a:defRPr sz="4600" b="1" kern="1200" cap="none" baseline="0">
                <a:solidFill>
                  <a:schemeClr val="tx1"/>
                </a:solidFill>
                <a:latin typeface="+mj-lt"/>
                <a:ea typeface="+mj-ea"/>
                <a:cs typeface="+mj-cs"/>
              </a:defRPr>
            </a:lvl1pPr>
          </a:lstStyle>
          <a:p>
            <a:r>
              <a:rPr lang="en-US" smtClean="0"/>
              <a:t>Click to edit Master title style</a:t>
            </a:r>
            <a:endParaRPr/>
          </a:p>
        </p:txBody>
      </p:sp>
      <p:sp>
        <p:nvSpPr>
          <p:cNvPr id="3" name="Text Placeholder 2"/>
          <p:cNvSpPr>
            <a:spLocks noGrp="1"/>
          </p:cNvSpPr>
          <p:nvPr>
            <p:ph type="body" idx="1"/>
          </p:nvPr>
        </p:nvSpPr>
        <p:spPr>
          <a:xfrm>
            <a:off x="457200" y="3557016"/>
            <a:ext cx="7772400" cy="987552"/>
          </a:xfrm>
        </p:spPr>
        <p:txBody>
          <a:bodyPr vert="horz" lIns="91440" tIns="0" rIns="45720" bIns="0" rtlCol="0" anchor="t" anchorCtr="0">
            <a:normAutofit/>
          </a:bodyPr>
          <a:lstStyle>
            <a:lvl1pPr marL="0" indent="0">
              <a:spcBef>
                <a:spcPts val="0"/>
              </a:spcBef>
              <a:buNone/>
              <a:defRPr sz="2200" kern="1200">
                <a:solidFill>
                  <a:schemeClr val="tx1"/>
                </a:solidFill>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spcBef>
                <a:spcPts val="2000"/>
              </a:spcBef>
              <a:buSzPct val="90000"/>
              <a:buFontTx/>
              <a:buNone/>
            </a:pPr>
            <a:r>
              <a:rPr lang="en-US" smtClean="0"/>
              <a:t>Click to edit Master text styles</a:t>
            </a:r>
          </a:p>
        </p:txBody>
      </p:sp>
      <p:sp>
        <p:nvSpPr>
          <p:cNvPr id="4" name="Date Placeholder 3"/>
          <p:cNvSpPr>
            <a:spLocks noGrp="1"/>
          </p:cNvSpPr>
          <p:nvPr>
            <p:ph type="dt" sz="half" idx="10"/>
          </p:nvPr>
        </p:nvSpPr>
        <p:spPr/>
        <p:txBody>
          <a:bodyPr/>
          <a:lstStyle/>
          <a:p>
            <a:fld id="{2DF66AD8-BC4A-4004-9882-414398D930CA}" type="datetimeFigureOut">
              <a:rPr lang="en-US" smtClean="0"/>
              <a:t>7/19/2012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D2C864-9362-43C7-A136-D9C41D93A96D}"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ection with Watermark">
    <p:bg>
      <p:bgRef idx="1002">
        <a:schemeClr val="bg2"/>
      </p:bgRef>
    </p:bg>
    <p:spTree>
      <p:nvGrpSpPr>
        <p:cNvPr id="1" name=""/>
        <p:cNvGrpSpPr/>
        <p:nvPr/>
      </p:nvGrpSpPr>
      <p:grpSpPr>
        <a:xfrm>
          <a:off x="0" y="0"/>
          <a:ext cx="0" cy="0"/>
          <a:chOff x="0" y="0"/>
          <a:chExt cx="0" cy="0"/>
        </a:xfrm>
      </p:grpSpPr>
      <p:sp>
        <p:nvSpPr>
          <p:cNvPr id="7" name="Text Placeholder 7"/>
          <p:cNvSpPr>
            <a:spLocks noGrp="1"/>
          </p:cNvSpPr>
          <p:nvPr>
            <p:ph type="body" sz="quarter" idx="13"/>
          </p:nvPr>
        </p:nvSpPr>
        <p:spPr>
          <a:xfrm>
            <a:off x="712693" y="1689847"/>
            <a:ext cx="8431303" cy="2209800"/>
          </a:xfrm>
        </p:spPr>
        <p:txBody>
          <a:bodyPr wrap="none" lIns="0" tIns="0" rIns="0" bIns="0" anchor="ctr" anchorCtr="0">
            <a:noAutofit/>
          </a:bodyPr>
          <a:lstStyle>
            <a:lvl1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1pPr>
            <a:lvl2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2pPr>
            <a:lvl3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3pPr>
            <a:lvl4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4pPr>
            <a:lvl5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5pPr>
          </a:lstStyle>
          <a:p>
            <a:pPr lvl="0"/>
            <a:r>
              <a:rPr lang="en-US" smtClean="0"/>
              <a:t>Click to edit Master text styles</a:t>
            </a:r>
          </a:p>
        </p:txBody>
      </p:sp>
      <p:sp>
        <p:nvSpPr>
          <p:cNvPr id="2" name="Title 1"/>
          <p:cNvSpPr>
            <a:spLocks noGrp="1"/>
          </p:cNvSpPr>
          <p:nvPr>
            <p:ph type="title"/>
          </p:nvPr>
        </p:nvSpPr>
        <p:spPr>
          <a:xfrm>
            <a:off x="457201" y="2196353"/>
            <a:ext cx="5334000" cy="1362075"/>
          </a:xfrm>
        </p:spPr>
        <p:txBody>
          <a:bodyPr lIns="45720" tIns="0" rIns="45720" bIns="0" anchor="b" anchorCtr="0"/>
          <a:lstStyle>
            <a:lvl1pPr algn="l">
              <a:lnSpc>
                <a:spcPts val="5000"/>
              </a:lnSpc>
              <a:defRPr sz="4600" b="1" cap="none" baseline="0"/>
            </a:lvl1pPr>
          </a:lstStyle>
          <a:p>
            <a:r>
              <a:rPr lang="en-US" smtClean="0"/>
              <a:t>Click to edit Master title style</a:t>
            </a:r>
            <a:endParaRPr/>
          </a:p>
        </p:txBody>
      </p:sp>
      <p:sp>
        <p:nvSpPr>
          <p:cNvPr id="3" name="Text Placeholder 2"/>
          <p:cNvSpPr>
            <a:spLocks noGrp="1"/>
          </p:cNvSpPr>
          <p:nvPr>
            <p:ph type="body" idx="1"/>
          </p:nvPr>
        </p:nvSpPr>
        <p:spPr>
          <a:xfrm>
            <a:off x="457200" y="3560618"/>
            <a:ext cx="5334000" cy="983087"/>
          </a:xfrm>
        </p:spPr>
        <p:txBody>
          <a:bodyPr tIns="0" rIns="45720" bIns="0" anchor="t" anchorCtr="0"/>
          <a:lstStyle>
            <a:lvl1pPr marL="0" indent="0">
              <a:spcBef>
                <a:spcPct val="0"/>
              </a:spcBef>
              <a:buNone/>
              <a:defRPr sz="22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DF66AD8-BC4A-4004-9882-414398D930CA}" type="datetimeFigureOut">
              <a:rPr lang="en-US" smtClean="0"/>
              <a:t>7/19/2012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D2C864-9362-43C7-A136-D9C41D93A96D}"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ection with Picture">
    <p:bg>
      <p:bgPr>
        <a:blipFill dpi="0" rotWithShape="1">
          <a:blip r:embed="rId2">
            <a:lum/>
          </a:blip>
          <a:srcRect/>
          <a:stretch>
            <a:fillRect t="-4000" b="-4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152775" y="4069804"/>
            <a:ext cx="5538788" cy="1162050"/>
          </a:xfrm>
        </p:spPr>
        <p:txBody>
          <a:bodyPr tIns="0" bIns="0" anchor="b"/>
          <a:lstStyle>
            <a:lvl1pPr algn="l">
              <a:lnSpc>
                <a:spcPts val="4600"/>
              </a:lnSpc>
              <a:defRPr sz="4600" b="1"/>
            </a:lvl1pPr>
          </a:lstStyle>
          <a:p>
            <a:r>
              <a:rPr lang="en-US" smtClean="0"/>
              <a:t>Click to edit Master title style</a:t>
            </a:r>
            <a:endParaRPr/>
          </a:p>
        </p:txBody>
      </p:sp>
      <p:grpSp>
        <p:nvGrpSpPr>
          <p:cNvPr id="3" name="Group 8"/>
          <p:cNvGrpSpPr/>
          <p:nvPr/>
        </p:nvGrpSpPr>
        <p:grpSpPr>
          <a:xfrm rot="21240000">
            <a:off x="654352" y="445180"/>
            <a:ext cx="5416247" cy="3630168"/>
            <a:chOff x="1524000" y="381000"/>
            <a:chExt cx="3657600" cy="4737978"/>
          </a:xfrm>
        </p:grpSpPr>
        <p:sp>
          <p:nvSpPr>
            <p:cNvPr id="10" name="Rectangle 9"/>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2" name="Picture Placeholder 9"/>
          <p:cNvSpPr>
            <a:spLocks noGrp="1"/>
          </p:cNvSpPr>
          <p:nvPr>
            <p:ph type="pic" sz="quarter" idx="15"/>
          </p:nvPr>
        </p:nvSpPr>
        <p:spPr>
          <a:xfrm rot="21240000">
            <a:off x="857677" y="632632"/>
            <a:ext cx="5009597" cy="3255264"/>
          </a:xfrm>
          <a:solidFill>
            <a:schemeClr val="bg1">
              <a:lumMod val="85000"/>
            </a:schemeClr>
          </a:solidFill>
        </p:spPr>
        <p:txBody>
          <a:bodyPr/>
          <a:lstStyle>
            <a:lvl1pPr>
              <a:buNone/>
              <a:defRPr/>
            </a:lvl1pPr>
          </a:lstStyle>
          <a:p>
            <a:r>
              <a:rPr lang="en-US" smtClean="0"/>
              <a:t>Drag picture to placeholder or click icon to add</a:t>
            </a:r>
            <a:endParaRPr/>
          </a:p>
        </p:txBody>
      </p:sp>
      <p:sp>
        <p:nvSpPr>
          <p:cNvPr id="4" name="Text Placeholder 3"/>
          <p:cNvSpPr>
            <a:spLocks noGrp="1"/>
          </p:cNvSpPr>
          <p:nvPr>
            <p:ph type="body" sz="half" idx="2"/>
          </p:nvPr>
        </p:nvSpPr>
        <p:spPr>
          <a:xfrm>
            <a:off x="3158117" y="5230906"/>
            <a:ext cx="5532958" cy="865093"/>
          </a:xfrm>
        </p:spPr>
        <p:txBody>
          <a:bodyPr/>
          <a:lstStyle>
            <a:lvl1pPr marL="0" indent="0">
              <a:spcBef>
                <a:spcPct val="0"/>
              </a:spcBef>
              <a:buNone/>
              <a:defRPr sz="2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DF66AD8-BC4A-4004-9882-414398D930CA}" type="datetimeFigureOut">
              <a:rPr lang="en-US" smtClean="0"/>
              <a:t>7/19/2012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D2C864-9362-43C7-A136-D9C41D93A96D}"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914400" y="1735139"/>
            <a:ext cx="3566160" cy="4056062"/>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4648200" y="1735139"/>
            <a:ext cx="3566160" cy="4056062"/>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2DF66AD8-BC4A-4004-9882-414398D930CA}" type="datetimeFigureOut">
              <a:rPr lang="en-US" smtClean="0"/>
              <a:t>7/19/2012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D2C864-9362-43C7-A136-D9C41D93A96D}"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971326" y="1419366"/>
            <a:ext cx="3200400" cy="584035"/>
          </a:xfrm>
        </p:spPr>
        <p:txBody>
          <a:bodyPr anchor="b"/>
          <a:lstStyle>
            <a:lvl1pPr marL="0" indent="0" algn="ctr">
              <a:spcBef>
                <a:spcPct val="0"/>
              </a:spcBef>
              <a:buNone/>
              <a:defRPr sz="2200" b="0">
                <a:solidFill>
                  <a:schemeClr val="tx2">
                    <a:lumMod val="60000"/>
                    <a:lumOff val="40000"/>
                  </a:schemeClr>
                </a:solidFill>
                <a:latin typeface="Impact"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97367" y="2174875"/>
            <a:ext cx="3566160" cy="3616325"/>
          </a:xfrm>
        </p:spPr>
        <p:txBody>
          <a:bodyPr/>
          <a:lstStyle>
            <a:lvl1pPr>
              <a:defRPr sz="2200"/>
            </a:lvl1pPr>
            <a:lvl2pPr>
              <a:defRPr sz="2000"/>
            </a:lvl2pPr>
            <a:lvl3pPr>
              <a:defRPr sz="1800"/>
            </a:lvl3pPr>
            <a:lvl4pPr>
              <a:defRPr sz="1600"/>
            </a:lvl4pPr>
            <a:lvl5pPr>
              <a:defRPr sz="1600"/>
            </a:lvl5pPr>
            <a:lvl6pPr marL="2290763" indent="-344488">
              <a:defRPr sz="1600"/>
            </a:lvl6pPr>
            <a:lvl7pPr marL="2290763" indent="-344488">
              <a:defRPr sz="1600"/>
            </a:lvl7pPr>
            <a:lvl8pPr marL="2290763" indent="-344488">
              <a:defRPr sz="1600"/>
            </a:lvl8pPr>
            <a:lvl9pPr marL="2290763" indent="-344488">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4930247" y="1419366"/>
            <a:ext cx="3200400" cy="584035"/>
          </a:xfrm>
        </p:spPr>
        <p:txBody>
          <a:bodyPr anchor="b"/>
          <a:lstStyle>
            <a:lvl1pPr marL="0" indent="0" algn="ctr">
              <a:spcBef>
                <a:spcPct val="0"/>
              </a:spcBef>
              <a:buNone/>
              <a:defRPr sz="2200" b="0">
                <a:solidFill>
                  <a:schemeClr val="tx2">
                    <a:lumMod val="60000"/>
                    <a:lumOff val="40000"/>
                  </a:schemeClr>
                </a:solidFill>
                <a:latin typeface="Impact"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6514" y="2174875"/>
            <a:ext cx="3566160" cy="3616325"/>
          </a:xfrm>
        </p:spPr>
        <p:txBody>
          <a:bodyPr/>
          <a:lstStyle>
            <a:lvl1pPr>
              <a:defRPr sz="2200"/>
            </a:lvl1pPr>
            <a:lvl2pPr>
              <a:defRPr sz="2000"/>
            </a:lvl2pPr>
            <a:lvl3pPr>
              <a:defRPr sz="1800"/>
            </a:lvl3pPr>
            <a:lvl4pPr>
              <a:defRPr sz="1600"/>
            </a:lvl4pPr>
            <a:lvl5pPr>
              <a:defRPr sz="1600"/>
            </a:lvl5pPr>
            <a:lvl6pPr marL="2290763" indent="-344488">
              <a:defRPr sz="1600"/>
            </a:lvl6pPr>
            <a:lvl7pPr marL="2290763" indent="-344488">
              <a:defRPr sz="1600"/>
            </a:lvl7pPr>
            <a:lvl8pPr marL="2290763" indent="-344488">
              <a:defRPr sz="1600"/>
            </a:lvl8pPr>
            <a:lvl9pPr marL="2290763" indent="-344488">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6"/>
          <p:cNvSpPr>
            <a:spLocks noGrp="1"/>
          </p:cNvSpPr>
          <p:nvPr>
            <p:ph type="dt" sz="half" idx="10"/>
          </p:nvPr>
        </p:nvSpPr>
        <p:spPr/>
        <p:txBody>
          <a:bodyPr/>
          <a:lstStyle/>
          <a:p>
            <a:fld id="{2DF66AD8-BC4A-4004-9882-414398D930CA}" type="datetimeFigureOut">
              <a:rPr lang="en-US" smtClean="0"/>
              <a:t>7/19/2012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9D2C864-9362-43C7-A136-D9C41D93A96D}" type="slidenum">
              <a:rPr lang="en-US" smtClean="0"/>
              <a:t>‹#›</a:t>
            </a:fld>
            <a:endParaRPr lang="en-US"/>
          </a:p>
        </p:txBody>
      </p:sp>
      <p:pic>
        <p:nvPicPr>
          <p:cNvPr id="11" name="Picture 10" descr="Comparison-Underline.png"/>
          <p:cNvPicPr>
            <a:picLocks noChangeAspect="1"/>
          </p:cNvPicPr>
          <p:nvPr/>
        </p:nvPicPr>
        <p:blipFill>
          <a:blip r:embed="rId2"/>
          <a:stretch>
            <a:fillRect/>
          </a:stretch>
        </p:blipFill>
        <p:spPr>
          <a:xfrm>
            <a:off x="957039" y="1897040"/>
            <a:ext cx="3228975" cy="142875"/>
          </a:xfrm>
          <a:prstGeom prst="rect">
            <a:avLst/>
          </a:prstGeom>
        </p:spPr>
      </p:pic>
      <p:pic>
        <p:nvPicPr>
          <p:cNvPr id="13" name="Picture 12" descr="Comparison-Underline.png"/>
          <p:cNvPicPr>
            <a:picLocks noChangeAspect="1"/>
          </p:cNvPicPr>
          <p:nvPr/>
        </p:nvPicPr>
        <p:blipFill>
          <a:blip r:embed="rId2"/>
          <a:stretch>
            <a:fillRect/>
          </a:stretch>
        </p:blipFill>
        <p:spPr>
          <a:xfrm>
            <a:off x="4915960" y="1897040"/>
            <a:ext cx="3228975" cy="142875"/>
          </a:xfrm>
          <a:prstGeom prst="rect">
            <a:avLst/>
          </a:prstGeom>
        </p:spPr>
      </p:pic>
      <p:pic>
        <p:nvPicPr>
          <p:cNvPr id="12" name="Picture 11" descr="Comparison-Underline.png"/>
          <p:cNvPicPr>
            <a:picLocks noChangeAspect="1"/>
          </p:cNvPicPr>
          <p:nvPr/>
        </p:nvPicPr>
        <p:blipFill>
          <a:blip r:embed="rId2"/>
          <a:stretch>
            <a:fillRect/>
          </a:stretch>
        </p:blipFill>
        <p:spPr>
          <a:xfrm>
            <a:off x="957039" y="1897040"/>
            <a:ext cx="3228975" cy="142875"/>
          </a:xfrm>
          <a:prstGeom prst="rect">
            <a:avLst/>
          </a:prstGeom>
        </p:spPr>
      </p:pic>
      <p:pic>
        <p:nvPicPr>
          <p:cNvPr id="14" name="Picture 13" descr="Comparison-Underline.png"/>
          <p:cNvPicPr>
            <a:picLocks noChangeAspect="1"/>
          </p:cNvPicPr>
          <p:nvPr/>
        </p:nvPicPr>
        <p:blipFill>
          <a:blip r:embed="rId2"/>
          <a:stretch>
            <a:fillRect/>
          </a:stretch>
        </p:blipFill>
        <p:spPr>
          <a:xfrm>
            <a:off x="4915960" y="1897040"/>
            <a:ext cx="3228975" cy="142875"/>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2 Content, Top and Botto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914400" y="1735138"/>
            <a:ext cx="7315200" cy="1920240"/>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2DF66AD8-BC4A-4004-9882-414398D930CA}" type="datetimeFigureOut">
              <a:rPr lang="en-US" smtClean="0"/>
              <a:t>7/19/2012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D2C864-9362-43C7-A136-D9C41D93A96D}" type="slidenum">
              <a:rPr lang="en-US" smtClean="0"/>
              <a:t>‹#›</a:t>
            </a:fld>
            <a:endParaRPr lang="en-US"/>
          </a:p>
        </p:txBody>
      </p:sp>
      <p:sp>
        <p:nvSpPr>
          <p:cNvPr id="8" name="Content Placeholder 2"/>
          <p:cNvSpPr>
            <a:spLocks noGrp="1"/>
          </p:cNvSpPr>
          <p:nvPr>
            <p:ph sz="half" idx="13"/>
          </p:nvPr>
        </p:nvSpPr>
        <p:spPr>
          <a:xfrm>
            <a:off x="914400" y="3870960"/>
            <a:ext cx="7315200" cy="1920240"/>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8.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7.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6.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69057"/>
            <a:ext cx="7313613" cy="624613"/>
          </a:xfrm>
          <a:prstGeom prst="rect">
            <a:avLst/>
          </a:prstGeom>
        </p:spPr>
        <p:txBody>
          <a:bodyPr vert="horz" lIns="91440" tIns="45720" rIns="91440" bIns="45720" rtlCol="0" anchor="ctr">
            <a:noAutofit/>
          </a:bodyPr>
          <a:lstStyle/>
          <a:p>
            <a:r>
              <a:rPr lang="en-US" dirty="0" smtClean="0"/>
              <a:t>Click to edit Master title style</a:t>
            </a:r>
            <a:endParaRPr dirty="0"/>
          </a:p>
        </p:txBody>
      </p:sp>
      <p:sp>
        <p:nvSpPr>
          <p:cNvPr id="3" name="Text Placeholder 2"/>
          <p:cNvSpPr>
            <a:spLocks noGrp="1"/>
          </p:cNvSpPr>
          <p:nvPr>
            <p:ph type="body" idx="1"/>
          </p:nvPr>
        </p:nvSpPr>
        <p:spPr>
          <a:xfrm>
            <a:off x="914400" y="817357"/>
            <a:ext cx="7313613" cy="5937925"/>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7663438" y="6314461"/>
            <a:ext cx="1295400" cy="265089"/>
          </a:xfrm>
          <a:prstGeom prst="rect">
            <a:avLst/>
          </a:prstGeom>
        </p:spPr>
        <p:txBody>
          <a:bodyPr vert="horz" lIns="91440" tIns="45720" rIns="91440" bIns="45720" rtlCol="0" anchor="ctr"/>
          <a:lstStyle>
            <a:lvl1pPr algn="r">
              <a:defRPr sz="1100">
                <a:solidFill>
                  <a:schemeClr val="tx1"/>
                </a:solidFill>
                <a:latin typeface="Rockwell" pitchFamily="18" charset="0"/>
              </a:defRPr>
            </a:lvl1pPr>
          </a:lstStyle>
          <a:p>
            <a:fld id="{2DF66AD8-BC4A-4004-9882-414398D930CA}" type="datetimeFigureOut">
              <a:rPr lang="en-US" smtClean="0"/>
              <a:t>7/19/2012</a:t>
            </a:fld>
            <a:endParaRPr lang="en-US"/>
          </a:p>
        </p:txBody>
      </p:sp>
      <p:sp>
        <p:nvSpPr>
          <p:cNvPr id="5" name="Footer Placeholder 4"/>
          <p:cNvSpPr>
            <a:spLocks noGrp="1"/>
          </p:cNvSpPr>
          <p:nvPr>
            <p:ph type="ftr" sz="quarter" idx="3"/>
          </p:nvPr>
        </p:nvSpPr>
        <p:spPr>
          <a:xfrm>
            <a:off x="3942607" y="6305797"/>
            <a:ext cx="3717967" cy="259278"/>
          </a:xfrm>
          <a:prstGeom prst="rect">
            <a:avLst/>
          </a:prstGeom>
        </p:spPr>
        <p:txBody>
          <a:bodyPr vert="horz" lIns="91440" tIns="45720" rIns="91440" bIns="45720" rtlCol="0" anchor="ctr"/>
          <a:lstStyle>
            <a:lvl1pPr algn="r">
              <a:defRPr sz="1100">
                <a:solidFill>
                  <a:schemeClr val="tx1"/>
                </a:solidFill>
                <a:latin typeface="Rockwell" pitchFamily="18" charset="0"/>
              </a:defRPr>
            </a:lvl1pPr>
          </a:lstStyle>
          <a:p>
            <a:endParaRPr lang="en-US"/>
          </a:p>
        </p:txBody>
      </p:sp>
      <p:sp>
        <p:nvSpPr>
          <p:cNvPr id="6" name="Slide Number Placeholder 5"/>
          <p:cNvSpPr>
            <a:spLocks noGrp="1"/>
          </p:cNvSpPr>
          <p:nvPr>
            <p:ph type="sldNum" sz="quarter" idx="4"/>
          </p:nvPr>
        </p:nvSpPr>
        <p:spPr>
          <a:xfrm>
            <a:off x="7521388" y="5476097"/>
            <a:ext cx="1483056" cy="851848"/>
          </a:xfrm>
          <a:prstGeom prst="rect">
            <a:avLst/>
          </a:prstGeom>
        </p:spPr>
        <p:txBody>
          <a:bodyPr vert="horz" lIns="91440" tIns="45720" rIns="91440" bIns="45720" rtlCol="0" anchor="ctr"/>
          <a:lstStyle>
            <a:lvl1pPr algn="r">
              <a:defRPr sz="8200">
                <a:gradFill>
                  <a:gsLst>
                    <a:gs pos="0">
                      <a:schemeClr val="tx1">
                        <a:alpha val="10000"/>
                      </a:schemeClr>
                    </a:gs>
                    <a:gs pos="100000">
                      <a:schemeClr val="tx1">
                        <a:alpha val="10000"/>
                      </a:schemeClr>
                    </a:gs>
                  </a:gsLst>
                  <a:lin ang="5400000" scaled="0"/>
                </a:gradFill>
                <a:latin typeface="Impact" pitchFamily="34" charset="0"/>
              </a:defRPr>
            </a:lvl1pPr>
          </a:lstStyle>
          <a:p>
            <a:fld id="{B9D2C864-9362-43C7-A136-D9C41D93A96D}"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Lst>
  <p:txStyles>
    <p:titleStyle>
      <a:lvl1pPr algn="ctr" defTabSz="914400" rtl="0" eaLnBrk="1" latinLnBrk="0" hangingPunct="1">
        <a:spcBef>
          <a:spcPct val="0"/>
        </a:spcBef>
        <a:buNone/>
        <a:defRPr sz="3600" kern="1200">
          <a:solidFill>
            <a:schemeClr val="tx1"/>
          </a:solidFill>
          <a:latin typeface="+mj-lt"/>
          <a:ea typeface="+mj-ea"/>
          <a:cs typeface="+mj-cs"/>
        </a:defRPr>
      </a:lvl1pPr>
    </p:titleStyle>
    <p:bodyStyle>
      <a:lvl1pPr marL="463550" indent="-463550" algn="l" defTabSz="914400" rtl="0" eaLnBrk="1" latinLnBrk="0" hangingPunct="1">
        <a:spcBef>
          <a:spcPts val="2000"/>
        </a:spcBef>
        <a:buSzPct val="90000"/>
        <a:buFontTx/>
        <a:buBlip>
          <a:blip r:embed="rId22"/>
        </a:buBlip>
        <a:defRPr sz="2400" kern="1200">
          <a:solidFill>
            <a:schemeClr val="tx1"/>
          </a:solidFill>
          <a:latin typeface="+mn-lt"/>
          <a:ea typeface="+mn-ea"/>
          <a:cs typeface="+mn-cs"/>
        </a:defRPr>
      </a:lvl1pPr>
      <a:lvl2pPr marL="914400" indent="-457200" algn="l" defTabSz="914400" rtl="0" eaLnBrk="1" latinLnBrk="0" hangingPunct="1">
        <a:spcBef>
          <a:spcPts val="600"/>
        </a:spcBef>
        <a:buSzPct val="90000"/>
        <a:buFontTx/>
        <a:buBlip>
          <a:blip r:embed="rId23"/>
        </a:buBlip>
        <a:defRPr sz="2200" kern="1200">
          <a:solidFill>
            <a:schemeClr val="tx1"/>
          </a:solidFill>
          <a:latin typeface="+mn-lt"/>
          <a:ea typeface="+mn-ea"/>
          <a:cs typeface="+mn-cs"/>
        </a:defRPr>
      </a:lvl2pPr>
      <a:lvl3pPr marL="1255713" indent="-341313" algn="l" defTabSz="914400" rtl="0" eaLnBrk="1" latinLnBrk="0" hangingPunct="1">
        <a:spcBef>
          <a:spcPts val="600"/>
        </a:spcBef>
        <a:buSzPct val="90000"/>
        <a:buFontTx/>
        <a:buBlip>
          <a:blip r:embed="rId24"/>
        </a:buBlip>
        <a:defRPr sz="2000" kern="1200">
          <a:solidFill>
            <a:schemeClr val="tx1"/>
          </a:solidFill>
          <a:latin typeface="+mn-lt"/>
          <a:ea typeface="+mn-ea"/>
          <a:cs typeface="+mn-cs"/>
        </a:defRPr>
      </a:lvl3pPr>
      <a:lvl4pPr marL="1597025" indent="-341313" algn="l" defTabSz="914400" rtl="0" eaLnBrk="1" latinLnBrk="0" hangingPunct="1">
        <a:spcBef>
          <a:spcPts val="600"/>
        </a:spcBef>
        <a:buSzPct val="90000"/>
        <a:buFontTx/>
        <a:buBlip>
          <a:blip r:embed="rId24"/>
        </a:buBlip>
        <a:defRPr sz="1800" kern="1200">
          <a:solidFill>
            <a:schemeClr val="tx1"/>
          </a:solidFill>
          <a:latin typeface="+mn-lt"/>
          <a:ea typeface="+mn-ea"/>
          <a:cs typeface="+mn-cs"/>
        </a:defRPr>
      </a:lvl4pPr>
      <a:lvl5pPr marL="1938338" indent="-341313" algn="l" defTabSz="914400" rtl="0" eaLnBrk="1" latinLnBrk="0" hangingPunct="1">
        <a:spcBef>
          <a:spcPts val="600"/>
        </a:spcBef>
        <a:buSzPct val="90000"/>
        <a:buFontTx/>
        <a:buBlip>
          <a:blip r:embed="rId24"/>
        </a:buBlip>
        <a:defRPr sz="1800" kern="1200">
          <a:solidFill>
            <a:schemeClr val="tx1"/>
          </a:solidFill>
          <a:latin typeface="+mn-lt"/>
          <a:ea typeface="+mn-ea"/>
          <a:cs typeface="+mn-cs"/>
        </a:defRPr>
      </a:lvl5pPr>
      <a:lvl6pPr marL="2290763" indent="-344488" algn="l" defTabSz="914400" rtl="0" eaLnBrk="1" latinLnBrk="0" hangingPunct="1">
        <a:spcBef>
          <a:spcPct val="20000"/>
        </a:spcBef>
        <a:buSzPct val="90000"/>
        <a:buFontTx/>
        <a:buBlip>
          <a:blip r:embed="rId22"/>
        </a:buBlip>
        <a:defRPr lang="en-US" sz="1800" kern="1200" dirty="0" smtClean="0">
          <a:solidFill>
            <a:schemeClr val="tx1"/>
          </a:solidFill>
          <a:latin typeface="+mn-lt"/>
          <a:ea typeface="+mn-ea"/>
          <a:cs typeface="+mn-cs"/>
        </a:defRPr>
      </a:lvl6pPr>
      <a:lvl7pPr marL="2625725" indent="-344488" algn="l" defTabSz="914400" rtl="0" eaLnBrk="1" latinLnBrk="0" hangingPunct="1">
        <a:spcBef>
          <a:spcPct val="20000"/>
        </a:spcBef>
        <a:buSzPct val="90000"/>
        <a:buFontTx/>
        <a:buBlip>
          <a:blip r:embed="rId24"/>
        </a:buBlip>
        <a:defRPr lang="en-US" sz="1800" kern="1200" dirty="0" smtClean="0">
          <a:solidFill>
            <a:schemeClr val="tx1"/>
          </a:solidFill>
          <a:latin typeface="+mn-lt"/>
          <a:ea typeface="+mn-ea"/>
          <a:cs typeface="+mn-cs"/>
        </a:defRPr>
      </a:lvl7pPr>
      <a:lvl8pPr marL="2970213" indent="-344488" algn="l" defTabSz="914400" rtl="0" eaLnBrk="1" latinLnBrk="0" hangingPunct="1">
        <a:spcBef>
          <a:spcPct val="20000"/>
        </a:spcBef>
        <a:buSzPct val="90000"/>
        <a:buFontTx/>
        <a:buBlip>
          <a:blip r:embed="rId22"/>
        </a:buBlip>
        <a:defRPr lang="en-US" sz="1800" kern="1200" dirty="0" smtClean="0">
          <a:solidFill>
            <a:schemeClr val="tx1"/>
          </a:solidFill>
          <a:latin typeface="+mn-lt"/>
          <a:ea typeface="+mn-ea"/>
          <a:cs typeface="+mn-cs"/>
        </a:defRPr>
      </a:lvl8pPr>
      <a:lvl9pPr marL="3313113" indent="-344488" algn="l" defTabSz="914400" rtl="0" eaLnBrk="1" latinLnBrk="0" hangingPunct="1">
        <a:spcBef>
          <a:spcPct val="20000"/>
        </a:spcBef>
        <a:buSzPct val="90000"/>
        <a:buFontTx/>
        <a:buBlip>
          <a:blip r:embed="rId23"/>
        </a:buBlip>
        <a:defRPr lang="en-US" sz="1800" kern="1200" dirty="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2523110"/>
            <a:ext cx="6477000" cy="1164970"/>
          </a:xfrm>
        </p:spPr>
        <p:txBody>
          <a:bodyPr/>
          <a:lstStyle/>
          <a:p>
            <a:r>
              <a:rPr lang="en-US" dirty="0" smtClean="0"/>
              <a:t>Why Vis?</a:t>
            </a:r>
            <a:endParaRPr lang="en-US" dirty="0"/>
          </a:p>
        </p:txBody>
      </p:sp>
      <p:sp>
        <p:nvSpPr>
          <p:cNvPr id="3" name="Subtitle 2"/>
          <p:cNvSpPr>
            <a:spLocks noGrp="1"/>
          </p:cNvSpPr>
          <p:nvPr>
            <p:ph type="subTitle" idx="1"/>
          </p:nvPr>
        </p:nvSpPr>
        <p:spPr>
          <a:xfrm>
            <a:off x="2209800" y="3688080"/>
            <a:ext cx="6477000" cy="3169920"/>
          </a:xfrm>
        </p:spPr>
        <p:txBody>
          <a:bodyPr/>
          <a:lstStyle/>
          <a:p>
            <a:r>
              <a:rPr lang="en-US" dirty="0" smtClean="0"/>
              <a:t>David H Rogers, </a:t>
            </a:r>
          </a:p>
          <a:p>
            <a:r>
              <a:rPr lang="en-US" dirty="0" smtClean="0"/>
              <a:t>Scalable Data Analysis and Visualization</a:t>
            </a:r>
          </a:p>
          <a:p>
            <a:r>
              <a:rPr lang="en-US" dirty="0" smtClean="0"/>
              <a:t>Sandia National </a:t>
            </a:r>
            <a:r>
              <a:rPr lang="en-US" dirty="0" smtClean="0"/>
              <a:t>Laboratories</a:t>
            </a:r>
          </a:p>
          <a:p>
            <a:r>
              <a:rPr lang="en-US" dirty="0" smtClean="0"/>
              <a:t>dhroger@sandia.gov</a:t>
            </a:r>
            <a:endParaRPr lang="en-US" dirty="0" smtClean="0"/>
          </a:p>
          <a:p>
            <a:endParaRPr lang="en-US" dirty="0"/>
          </a:p>
          <a:p>
            <a:r>
              <a:rPr lang="en-US" sz="1200" dirty="0" smtClean="0"/>
              <a:t>July 19, 2012</a:t>
            </a:r>
          </a:p>
          <a:p>
            <a:r>
              <a:rPr lang="en-US" sz="1200" dirty="0"/>
              <a:t>SAND Number: 2012-5928C</a:t>
            </a:r>
          </a:p>
          <a:p>
            <a:endParaRPr lang="en-US" sz="1200" dirty="0" smtClean="0"/>
          </a:p>
          <a:p>
            <a:endParaRPr lang="en-US" sz="1200" dirty="0"/>
          </a:p>
        </p:txBody>
      </p:sp>
    </p:spTree>
    <p:extLst>
      <p:ext uri="{BB962C8B-B14F-4D97-AF65-F5344CB8AC3E}">
        <p14:creationId xmlns:p14="http://schemas.microsoft.com/office/powerpoint/2010/main" val="401181803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solidFill>
                  <a:srgbClr val="FFFFFF"/>
                </a:solidFill>
              </a:rPr>
              <a:t>The Story of Napoleon’s March</a:t>
            </a:r>
            <a:endParaRPr lang="en-US" dirty="0">
              <a:solidFill>
                <a:srgbClr val="FFFFFF"/>
              </a:solidFill>
            </a:endParaRPr>
          </a:p>
        </p:txBody>
      </p:sp>
      <p:sp>
        <p:nvSpPr>
          <p:cNvPr id="3" name="Content Placeholder 2"/>
          <p:cNvSpPr>
            <a:spLocks noGrp="1"/>
          </p:cNvSpPr>
          <p:nvPr>
            <p:ph idx="1"/>
          </p:nvPr>
        </p:nvSpPr>
        <p:spPr>
          <a:xfrm>
            <a:off x="914400" y="5303164"/>
            <a:ext cx="7313613" cy="1452117"/>
          </a:xfrm>
        </p:spPr>
        <p:txBody>
          <a:bodyPr>
            <a:normAutofit fontScale="92500" lnSpcReduction="20000"/>
          </a:bodyPr>
          <a:lstStyle/>
          <a:p>
            <a:pPr marL="0" indent="0">
              <a:buNone/>
            </a:pPr>
            <a:r>
              <a:rPr lang="en-US" dirty="0" smtClean="0">
                <a:solidFill>
                  <a:srgbClr val="FFFFFF"/>
                </a:solidFill>
              </a:rPr>
              <a:t>Charles </a:t>
            </a:r>
            <a:r>
              <a:rPr lang="en-US" dirty="0" err="1" smtClean="0">
                <a:solidFill>
                  <a:srgbClr val="FFFFFF"/>
                </a:solidFill>
              </a:rPr>
              <a:t>Minard’s</a:t>
            </a:r>
            <a:r>
              <a:rPr lang="en-US" dirty="0" smtClean="0">
                <a:solidFill>
                  <a:srgbClr val="FFFFFF"/>
                </a:solidFill>
              </a:rPr>
              <a:t> story of Napoleon’s March to Moscow, War of 1812.  Band shows size of the army along the advance and retreat routes, superimposed over a map, with temperature and time scales below.  </a:t>
            </a:r>
            <a:r>
              <a:rPr lang="en-US" sz="1300" i="1" dirty="0" err="1" smtClean="0">
                <a:solidFill>
                  <a:srgbClr val="FFFFFF"/>
                </a:solidFill>
              </a:rPr>
              <a:t>Tufte</a:t>
            </a:r>
            <a:r>
              <a:rPr lang="en-US" sz="1300" i="1" dirty="0" smtClean="0">
                <a:solidFill>
                  <a:srgbClr val="FFFFFF"/>
                </a:solidFill>
              </a:rPr>
              <a:t>, The Visual Display of Quantitative Information</a:t>
            </a:r>
            <a:endParaRPr lang="en-US" sz="1300" i="1" dirty="0">
              <a:solidFill>
                <a:srgbClr val="FFFFFF"/>
              </a:solidFill>
            </a:endParaRPr>
          </a:p>
        </p:txBody>
      </p:sp>
      <p:pic>
        <p:nvPicPr>
          <p:cNvPr id="4" name="Picture 3" descr="Minard.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830698"/>
            <a:ext cx="9144000" cy="4359721"/>
          </a:xfrm>
          <a:prstGeom prst="rect">
            <a:avLst/>
          </a:prstGeom>
        </p:spPr>
      </p:pic>
    </p:spTree>
    <p:extLst>
      <p:ext uri="{BB962C8B-B14F-4D97-AF65-F5344CB8AC3E}">
        <p14:creationId xmlns:p14="http://schemas.microsoft.com/office/powerpoint/2010/main" val="401876990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 name="Picture 3" descr="Screen shot 2012-07-19 at 11.14.54 AM.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304153" y="0"/>
            <a:ext cx="6550526" cy="6858000"/>
          </a:xfrm>
          <a:prstGeom prst="rect">
            <a:avLst/>
          </a:prstGeom>
          <a:ln>
            <a:solidFill>
              <a:schemeClr val="tx1"/>
            </a:solidFill>
          </a:ln>
        </p:spPr>
      </p:pic>
    </p:spTree>
    <p:extLst>
      <p:ext uri="{BB962C8B-B14F-4D97-AF65-F5344CB8AC3E}">
        <p14:creationId xmlns:p14="http://schemas.microsoft.com/office/powerpoint/2010/main" val="210029594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4" name="Picture 3" descr="Screen shot 2012-07-19 at 11.15.09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72005"/>
            <a:ext cx="9144000" cy="5405076"/>
          </a:xfrm>
          <a:prstGeom prst="rect">
            <a:avLst/>
          </a:prstGeom>
          <a:ln>
            <a:solidFill>
              <a:schemeClr val="tx1"/>
            </a:solidFill>
          </a:ln>
        </p:spPr>
      </p:pic>
    </p:spTree>
    <p:extLst>
      <p:ext uri="{BB962C8B-B14F-4D97-AF65-F5344CB8AC3E}">
        <p14:creationId xmlns:p14="http://schemas.microsoft.com/office/powerpoint/2010/main" val="360150061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Why is it challenging?</a:t>
            </a:r>
            <a:endParaRPr lang="en-US" dirty="0"/>
          </a:p>
        </p:txBody>
      </p:sp>
      <p:sp>
        <p:nvSpPr>
          <p:cNvPr id="2" name="Content Placeholder 1"/>
          <p:cNvSpPr>
            <a:spLocks noGrp="1"/>
          </p:cNvSpPr>
          <p:nvPr>
            <p:ph idx="1"/>
          </p:nvPr>
        </p:nvSpPr>
        <p:spPr/>
        <p:txBody>
          <a:bodyPr/>
          <a:lstStyle/>
          <a:p>
            <a:endParaRPr lang="en-US"/>
          </a:p>
        </p:txBody>
      </p:sp>
    </p:spTree>
    <p:extLst>
      <p:ext uri="{BB962C8B-B14F-4D97-AF65-F5344CB8AC3E}">
        <p14:creationId xmlns:p14="http://schemas.microsoft.com/office/powerpoint/2010/main" val="268180357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Because …</a:t>
            </a:r>
            <a:endParaRPr lang="en-US" dirty="0"/>
          </a:p>
        </p:txBody>
      </p:sp>
      <p:sp>
        <p:nvSpPr>
          <p:cNvPr id="3" name="Content Placeholder 2"/>
          <p:cNvSpPr>
            <a:spLocks noGrp="1"/>
          </p:cNvSpPr>
          <p:nvPr>
            <p:ph idx="1"/>
          </p:nvPr>
        </p:nvSpPr>
        <p:spPr/>
        <p:txBody>
          <a:bodyPr/>
          <a:lstStyle/>
          <a:p>
            <a:endParaRPr lang="en-US"/>
          </a:p>
        </p:txBody>
      </p:sp>
      <p:pic>
        <p:nvPicPr>
          <p:cNvPr id="4" name="Picture 3" descr="Screen shot 2012-07-19 at 12.01.45 PM.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1259441"/>
            <a:ext cx="9144000" cy="5101389"/>
          </a:xfrm>
          <a:prstGeom prst="rect">
            <a:avLst/>
          </a:prstGeom>
          <a:ln>
            <a:solidFill>
              <a:schemeClr val="tx1"/>
            </a:solidFill>
          </a:ln>
        </p:spPr>
      </p:pic>
    </p:spTree>
    <p:extLst>
      <p:ext uri="{BB962C8B-B14F-4D97-AF65-F5344CB8AC3E}">
        <p14:creationId xmlns:p14="http://schemas.microsoft.com/office/powerpoint/2010/main" val="400285432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4" name="Picture 3" descr="Screen shot 2012-07-19 at 12.04.36 PM.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48563" y="0"/>
            <a:ext cx="6690241" cy="6858000"/>
          </a:xfrm>
          <a:prstGeom prst="rect">
            <a:avLst/>
          </a:prstGeom>
        </p:spPr>
      </p:pic>
      <p:pic>
        <p:nvPicPr>
          <p:cNvPr id="5" name="Picture 4" descr="Screen shot 2012-07-19 at 12.01.45 PM.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598585" y="4159155"/>
            <a:ext cx="3390308" cy="1891435"/>
          </a:xfrm>
          <a:prstGeom prst="rect">
            <a:avLst/>
          </a:prstGeom>
          <a:ln>
            <a:solidFill>
              <a:schemeClr val="tx1"/>
            </a:solidFill>
          </a:ln>
        </p:spPr>
      </p:pic>
      <p:sp>
        <p:nvSpPr>
          <p:cNvPr id="6" name="TextBox 5"/>
          <p:cNvSpPr txBox="1"/>
          <p:nvPr/>
        </p:nvSpPr>
        <p:spPr>
          <a:xfrm>
            <a:off x="6838804" y="6524855"/>
            <a:ext cx="7879342" cy="261610"/>
          </a:xfrm>
          <a:prstGeom prst="rect">
            <a:avLst/>
          </a:prstGeom>
          <a:noFill/>
        </p:spPr>
        <p:txBody>
          <a:bodyPr wrap="square" rtlCol="0">
            <a:spAutoFit/>
          </a:bodyPr>
          <a:lstStyle/>
          <a:p>
            <a:r>
              <a:rPr lang="en-US" sz="1100" dirty="0"/>
              <a:t>http://</a:t>
            </a:r>
            <a:r>
              <a:rPr lang="en-US" sz="1100" dirty="0" err="1"/>
              <a:t>homicides.redeyechicago.com</a:t>
            </a:r>
            <a:endParaRPr lang="en-US" sz="1100" dirty="0"/>
          </a:p>
        </p:txBody>
      </p:sp>
    </p:spTree>
    <p:extLst>
      <p:ext uri="{BB962C8B-B14F-4D97-AF65-F5344CB8AC3E}">
        <p14:creationId xmlns:p14="http://schemas.microsoft.com/office/powerpoint/2010/main" val="384393893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 name="Picture 5"/>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0" y="-4763"/>
            <a:ext cx="9191625" cy="457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0" y="5140325"/>
            <a:ext cx="9144000" cy="1717675"/>
          </a:xfrm>
          <a:prstGeom prst="rect">
            <a:avLst/>
          </a:prstGeom>
        </p:spPr>
        <p:txBody>
          <a:bodyPr>
            <a:spAutoFit/>
          </a:bodyPr>
          <a:lstStyle/>
          <a:p>
            <a:pPr marL="342900" indent="-171450">
              <a:spcBef>
                <a:spcPct val="20000"/>
              </a:spcBef>
              <a:buSzPct val="100000"/>
              <a:defRPr/>
            </a:pPr>
            <a:r>
              <a:rPr lang="en-US" sz="1200" dirty="0">
                <a:latin typeface="Times New Roman" pitchFamily="-109" charset="0"/>
                <a:ea typeface="+mn-ea"/>
                <a:cs typeface="+mn-cs"/>
              </a:rPr>
              <a:t>Mapping of intensity of </a:t>
            </a:r>
            <a:r>
              <a:rPr lang="en-US" sz="1200" dirty="0" err="1">
                <a:latin typeface="Times New Roman" pitchFamily="-109" charset="0"/>
                <a:ea typeface="+mn-ea"/>
                <a:cs typeface="+mn-cs"/>
              </a:rPr>
              <a:t>Facebook</a:t>
            </a:r>
            <a:r>
              <a:rPr lang="en-US" sz="1200" dirty="0">
                <a:latin typeface="Times New Roman" pitchFamily="-109" charset="0"/>
                <a:ea typeface="+mn-ea"/>
                <a:cs typeface="+mn-cs"/>
              </a:rPr>
              <a:t> friends between pairs of cities, with the connections drawn as great arcs.</a:t>
            </a:r>
          </a:p>
          <a:p>
            <a:pPr marL="342900" indent="-171450">
              <a:spcBef>
                <a:spcPct val="20000"/>
              </a:spcBef>
              <a:buSzPct val="100000"/>
              <a:defRPr/>
            </a:pPr>
            <a:endParaRPr lang="en-US" sz="1200" dirty="0">
              <a:latin typeface="Times New Roman" pitchFamily="-109" charset="0"/>
              <a:ea typeface="+mn-ea"/>
              <a:cs typeface="+mn-cs"/>
            </a:endParaRPr>
          </a:p>
          <a:p>
            <a:pPr marL="342900" indent="-171450">
              <a:spcBef>
                <a:spcPct val="20000"/>
              </a:spcBef>
              <a:buSzPct val="100000"/>
              <a:defRPr/>
            </a:pPr>
            <a:r>
              <a:rPr lang="en-US" sz="1200" i="1" dirty="0">
                <a:latin typeface="Times New Roman" pitchFamily="-109" charset="0"/>
                <a:ea typeface="+mn-ea"/>
                <a:cs typeface="+mn-cs"/>
              </a:rPr>
              <a:t>After a few minutes of rendering, the new plot appeared, and I was a bit taken aback by what I saw. The blob had turned into a surprisingly detailed map of the world. Not only were continents visible, certain international borders were apparent as well. What really struck me, though, was knowing that the lines didn't represent coasts or rivers or political borders, but real human relationships. Each line might represent a friendship made while travelling, a family member abroad, or an old college friend pulled away by the various forces of life.</a:t>
            </a:r>
          </a:p>
          <a:p>
            <a:pPr marL="342900" indent="-171450">
              <a:spcBef>
                <a:spcPct val="20000"/>
              </a:spcBef>
              <a:buSzPct val="100000"/>
              <a:defRPr/>
            </a:pPr>
            <a:endParaRPr lang="en-US" sz="1200" b="1" i="1" kern="0" dirty="0">
              <a:solidFill>
                <a:srgbClr val="000000"/>
              </a:solidFill>
              <a:latin typeface="Helvetica"/>
              <a:ea typeface="ＭＳ Ｐゴシック" pitchFamily="-106" charset="-128"/>
              <a:cs typeface="ＭＳ Ｐゴシック" pitchFamily="-106" charset="-128"/>
            </a:endParaRPr>
          </a:p>
          <a:p>
            <a:pPr marL="342900" indent="-171450">
              <a:spcBef>
                <a:spcPct val="20000"/>
              </a:spcBef>
              <a:buSzPct val="100000"/>
              <a:defRPr/>
            </a:pPr>
            <a:r>
              <a:rPr lang="en-US" sz="1200" b="1" i="1" kern="0" dirty="0">
                <a:solidFill>
                  <a:srgbClr val="000000"/>
                </a:solidFill>
                <a:latin typeface="Helvetica"/>
                <a:ea typeface="ＭＳ Ｐゴシック" pitchFamily="-106" charset="-128"/>
                <a:cs typeface="ＭＳ Ｐゴシック" pitchFamily="-106" charset="-128"/>
              </a:rPr>
              <a:t>Paul Butler, in a </a:t>
            </a:r>
            <a:r>
              <a:rPr lang="en-US" sz="1200" b="1" i="1" kern="0" dirty="0" err="1">
                <a:solidFill>
                  <a:srgbClr val="000000"/>
                </a:solidFill>
                <a:latin typeface="Helvetica"/>
                <a:ea typeface="ＭＳ Ｐゴシック" pitchFamily="-106" charset="-128"/>
                <a:cs typeface="ＭＳ Ｐゴシック" pitchFamily="-106" charset="-128"/>
              </a:rPr>
              <a:t>blogpost</a:t>
            </a:r>
            <a:r>
              <a:rPr lang="en-US" sz="1200" b="1" i="1" kern="0" dirty="0">
                <a:solidFill>
                  <a:srgbClr val="000000"/>
                </a:solidFill>
                <a:latin typeface="Helvetica"/>
                <a:ea typeface="ＭＳ Ｐゴシック" pitchFamily="-106" charset="-128"/>
                <a:cs typeface="ＭＳ Ｐゴシック" pitchFamily="-106" charset="-128"/>
              </a:rPr>
              <a:t>:  </a:t>
            </a:r>
            <a:r>
              <a:rPr lang="en-US" sz="1200" b="1" kern="0" dirty="0">
                <a:solidFill>
                  <a:srgbClr val="000000"/>
                </a:solidFill>
                <a:latin typeface="Helvetica"/>
                <a:ea typeface="ＭＳ Ｐゴシック" pitchFamily="-106" charset="-128"/>
                <a:cs typeface="ＭＳ Ｐゴシック" pitchFamily="-106" charset="-128"/>
              </a:rPr>
              <a:t>http://www.facebook.com/notes/facebook-engineering/visualizing-friendships/469716398919</a:t>
            </a:r>
          </a:p>
        </p:txBody>
      </p:sp>
    </p:spTree>
    <p:extLst>
      <p:ext uri="{BB962C8B-B14F-4D97-AF65-F5344CB8AC3E}">
        <p14:creationId xmlns:p14="http://schemas.microsoft.com/office/powerpoint/2010/main" val="178525244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371600"/>
            <a:ext cx="9372600" cy="9372600"/>
          </a:xfrm>
          <a:prstGeom prst="rect">
            <a:avLst/>
          </a:prstGeom>
          <a:scene3d>
            <a:camera prst="orthographicFront">
              <a:rot lat="0" lon="0" rev="16200000"/>
            </a:camera>
            <a:lightRig rig="threePt" dir="t"/>
          </a:scene3d>
        </p:spPr>
      </p:pic>
      <p:sp>
        <p:nvSpPr>
          <p:cNvPr id="2" name="Title 1"/>
          <p:cNvSpPr>
            <a:spLocks noGrp="1"/>
          </p:cNvSpPr>
          <p:nvPr>
            <p:ph type="title"/>
          </p:nvPr>
        </p:nvSpPr>
        <p:spPr/>
        <p:txBody>
          <a:bodyPr/>
          <a:lstStyle/>
          <a:p>
            <a:r>
              <a:rPr lang="en-US" dirty="0" smtClean="0">
                <a:solidFill>
                  <a:srgbClr val="FFFFFF"/>
                </a:solidFill>
              </a:rPr>
              <a:t>Combustion Analysis (UC Davis)</a:t>
            </a:r>
            <a:endParaRPr lang="en-US" dirty="0">
              <a:solidFill>
                <a:srgbClr val="FFFFFF"/>
              </a:solidFill>
            </a:endParaRPr>
          </a:p>
        </p:txBody>
      </p:sp>
      <p:sp>
        <p:nvSpPr>
          <p:cNvPr id="3" name="Content Placeholder 2"/>
          <p:cNvSpPr>
            <a:spLocks noGrp="1"/>
          </p:cNvSpPr>
          <p:nvPr>
            <p:ph idx="1"/>
          </p:nvPr>
        </p:nvSpPr>
        <p:spPr/>
        <p:txBody>
          <a:bodyPr/>
          <a:lstStyle/>
          <a:p>
            <a:endParaRPr lang="en-US"/>
          </a:p>
        </p:txBody>
      </p:sp>
      <p:sp>
        <p:nvSpPr>
          <p:cNvPr id="5" name="TextBox 4"/>
          <p:cNvSpPr txBox="1"/>
          <p:nvPr/>
        </p:nvSpPr>
        <p:spPr>
          <a:xfrm>
            <a:off x="1752600" y="6243638"/>
            <a:ext cx="7696200" cy="646331"/>
          </a:xfrm>
          <a:prstGeom prst="rect">
            <a:avLst/>
          </a:prstGeom>
          <a:noFill/>
        </p:spPr>
        <p:txBody>
          <a:bodyPr>
            <a:spAutoFit/>
          </a:bodyPr>
          <a:lstStyle/>
          <a:p>
            <a:pPr defTabSz="457200" eaLnBrk="1" fontAlgn="auto" hangingPunct="1">
              <a:spcBef>
                <a:spcPts val="0"/>
              </a:spcBef>
              <a:spcAft>
                <a:spcPts val="0"/>
              </a:spcAft>
              <a:defRPr/>
            </a:pPr>
            <a:r>
              <a:rPr lang="en-US" sz="1200" i="1" dirty="0">
                <a:solidFill>
                  <a:prstClr val="white"/>
                </a:solidFill>
                <a:latin typeface="Calibri"/>
                <a:ea typeface="+mn-ea"/>
                <a:cs typeface="+mn-cs"/>
              </a:rPr>
              <a:t>In-Situ Visualization for Large-Scale Combustion Simulations, Yu, Wang, Grout, Chen, Ma  IEEE Computer Graphics</a:t>
            </a:r>
          </a:p>
          <a:p>
            <a:pPr defTabSz="457200" eaLnBrk="1" fontAlgn="auto" hangingPunct="1">
              <a:spcBef>
                <a:spcPts val="0"/>
              </a:spcBef>
              <a:spcAft>
                <a:spcPts val="0"/>
              </a:spcAft>
              <a:defRPr/>
            </a:pPr>
            <a:r>
              <a:rPr lang="en-US" sz="1200" i="1" dirty="0">
                <a:solidFill>
                  <a:prstClr val="white"/>
                </a:solidFill>
                <a:latin typeface="Calibri"/>
                <a:ea typeface="+mn-ea"/>
                <a:cs typeface="+mn-cs"/>
              </a:rPr>
              <a:t>An Exploratory Technique for Coherent Visualization of Time-Varying Volume Data, </a:t>
            </a:r>
            <a:r>
              <a:rPr lang="en-US" sz="1200" i="1" dirty="0" err="1">
                <a:solidFill>
                  <a:prstClr val="white"/>
                </a:solidFill>
                <a:latin typeface="Calibri"/>
                <a:ea typeface="+mn-ea"/>
                <a:cs typeface="+mn-cs"/>
              </a:rPr>
              <a:t>Tikhonova</a:t>
            </a:r>
            <a:r>
              <a:rPr lang="en-US" sz="1200" i="1" dirty="0">
                <a:solidFill>
                  <a:prstClr val="white"/>
                </a:solidFill>
                <a:latin typeface="Calibri"/>
                <a:ea typeface="+mn-ea"/>
                <a:cs typeface="+mn-cs"/>
              </a:rPr>
              <a:t>, Correa, Ma, </a:t>
            </a:r>
            <a:r>
              <a:rPr lang="en-US" sz="1200" i="1" dirty="0" err="1">
                <a:solidFill>
                  <a:prstClr val="white"/>
                </a:solidFill>
                <a:latin typeface="Calibri"/>
                <a:ea typeface="+mn-ea"/>
                <a:cs typeface="+mn-cs"/>
              </a:rPr>
              <a:t>EuroVis</a:t>
            </a:r>
            <a:r>
              <a:rPr lang="en-US" sz="1200" i="1" dirty="0">
                <a:solidFill>
                  <a:prstClr val="white"/>
                </a:solidFill>
                <a:latin typeface="Calibri"/>
                <a:ea typeface="+mn-ea"/>
                <a:cs typeface="+mn-cs"/>
              </a:rPr>
              <a:t> </a:t>
            </a:r>
            <a:r>
              <a:rPr lang="en-US" sz="1200" i="1" dirty="0" smtClean="0">
                <a:solidFill>
                  <a:prstClr val="white"/>
                </a:solidFill>
                <a:latin typeface="Calibri"/>
                <a:ea typeface="+mn-ea"/>
                <a:cs typeface="+mn-cs"/>
              </a:rPr>
              <a:t>2010Combu</a:t>
            </a:r>
            <a:endParaRPr lang="en-US" sz="1200" i="1" dirty="0">
              <a:solidFill>
                <a:prstClr val="white"/>
              </a:solidFill>
              <a:latin typeface="Calibri"/>
              <a:ea typeface="+mn-ea"/>
              <a:cs typeface="+mn-cs"/>
            </a:endParaRPr>
          </a:p>
        </p:txBody>
      </p:sp>
    </p:spTree>
    <p:extLst>
      <p:ext uri="{BB962C8B-B14F-4D97-AF65-F5344CB8AC3E}">
        <p14:creationId xmlns:p14="http://schemas.microsoft.com/office/powerpoint/2010/main" val="389849128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Visualization is a continuous cycle</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593719787"/>
              </p:ext>
            </p:extLst>
          </p:nvPr>
        </p:nvGraphicFramePr>
        <p:xfrm>
          <a:off x="914400" y="817563"/>
          <a:ext cx="7313613" cy="59372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5825037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What can you do?</a:t>
            </a:r>
            <a:endParaRPr lang="en-US" dirty="0"/>
          </a:p>
        </p:txBody>
      </p:sp>
      <p:sp>
        <p:nvSpPr>
          <p:cNvPr id="2" name="Content Placeholder 1"/>
          <p:cNvSpPr>
            <a:spLocks noGrp="1"/>
          </p:cNvSpPr>
          <p:nvPr>
            <p:ph idx="1"/>
          </p:nvPr>
        </p:nvSpPr>
        <p:spPr/>
        <p:txBody>
          <a:bodyPr/>
          <a:lstStyle/>
          <a:p>
            <a:endParaRPr lang="en-US"/>
          </a:p>
        </p:txBody>
      </p:sp>
    </p:spTree>
    <p:extLst>
      <p:ext uri="{BB962C8B-B14F-4D97-AF65-F5344CB8AC3E}">
        <p14:creationId xmlns:p14="http://schemas.microsoft.com/office/powerpoint/2010/main" val="392342235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360243111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What’s out there = </a:t>
            </a:r>
            <a:r>
              <a:rPr lang="en-US" sz="4000" dirty="0" err="1" smtClean="0"/>
              <a:t>crazyfantastic</a:t>
            </a:r>
            <a:endParaRPr lang="en-US" sz="4000" dirty="0"/>
          </a:p>
        </p:txBody>
      </p:sp>
      <p:sp>
        <p:nvSpPr>
          <p:cNvPr id="3" name="Content Placeholder 2"/>
          <p:cNvSpPr>
            <a:spLocks noGrp="1"/>
          </p:cNvSpPr>
          <p:nvPr>
            <p:ph idx="1"/>
          </p:nvPr>
        </p:nvSpPr>
        <p:spPr>
          <a:xfrm>
            <a:off x="914400" y="1735138"/>
            <a:ext cx="7313613" cy="4915044"/>
          </a:xfrm>
        </p:spPr>
        <p:txBody>
          <a:bodyPr>
            <a:normAutofit lnSpcReduction="10000"/>
          </a:bodyPr>
          <a:lstStyle/>
          <a:p>
            <a:r>
              <a:rPr lang="en-US" dirty="0" smtClean="0"/>
              <a:t>Excel</a:t>
            </a:r>
          </a:p>
          <a:p>
            <a:pPr lvl="1"/>
            <a:r>
              <a:rPr lang="en-US" dirty="0" smtClean="0"/>
              <a:t>Don’t cringe – it’s pretty good!</a:t>
            </a:r>
          </a:p>
          <a:p>
            <a:r>
              <a:rPr lang="en-US" dirty="0" smtClean="0"/>
              <a:t>Tableau software</a:t>
            </a:r>
          </a:p>
          <a:p>
            <a:pPr lvl="1"/>
            <a:r>
              <a:rPr lang="en-US" dirty="0" smtClean="0"/>
              <a:t>Free software to play with data</a:t>
            </a:r>
          </a:p>
          <a:p>
            <a:pPr lvl="1"/>
            <a:r>
              <a:rPr lang="en-US" dirty="0" smtClean="0"/>
              <a:t>Create interactive, online pages</a:t>
            </a:r>
          </a:p>
          <a:p>
            <a:pPr lvl="1"/>
            <a:r>
              <a:rPr lang="en-US" dirty="0" smtClean="0"/>
              <a:t>Totally awesome!</a:t>
            </a:r>
          </a:p>
          <a:p>
            <a:r>
              <a:rPr lang="en-US" dirty="0" smtClean="0"/>
              <a:t>Python</a:t>
            </a:r>
          </a:p>
          <a:p>
            <a:pPr lvl="1"/>
            <a:r>
              <a:rPr lang="en-US" dirty="0" err="1" smtClean="0"/>
              <a:t>NodeBox</a:t>
            </a:r>
            <a:endParaRPr lang="en-US" dirty="0" smtClean="0"/>
          </a:p>
          <a:p>
            <a:pPr lvl="1"/>
            <a:r>
              <a:rPr lang="en-US" dirty="0" err="1" smtClean="0"/>
              <a:t>SciPy</a:t>
            </a:r>
            <a:r>
              <a:rPr lang="en-US" dirty="0" smtClean="0"/>
              <a:t> </a:t>
            </a:r>
          </a:p>
          <a:p>
            <a:r>
              <a:rPr lang="en-US" dirty="0" smtClean="0"/>
              <a:t>Fun sites</a:t>
            </a:r>
          </a:p>
          <a:p>
            <a:pPr lvl="1"/>
            <a:r>
              <a:rPr lang="en-US" dirty="0" smtClean="0"/>
              <a:t>http://</a:t>
            </a:r>
            <a:r>
              <a:rPr lang="en-US" dirty="0" err="1" smtClean="0"/>
              <a:t>flowingdata.com</a:t>
            </a:r>
            <a:endParaRPr lang="en-US" dirty="0"/>
          </a:p>
        </p:txBody>
      </p:sp>
      <p:pic>
        <p:nvPicPr>
          <p:cNvPr id="4" name="Picture 3" descr="Screen shot 2012-07-19 at 11.24.02 AM.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7013862" y="4002516"/>
            <a:ext cx="1373909" cy="1602210"/>
          </a:xfrm>
          <a:prstGeom prst="rect">
            <a:avLst/>
          </a:prstGeom>
        </p:spPr>
      </p:pic>
      <p:pic>
        <p:nvPicPr>
          <p:cNvPr id="5" name="Picture 4" descr="excel_report.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761182" y="1478948"/>
            <a:ext cx="3382818" cy="2081103"/>
          </a:xfrm>
          <a:prstGeom prst="rect">
            <a:avLst/>
          </a:prstGeom>
        </p:spPr>
      </p:pic>
    </p:spTree>
    <p:extLst>
      <p:ext uri="{BB962C8B-B14F-4D97-AF65-F5344CB8AC3E}">
        <p14:creationId xmlns:p14="http://schemas.microsoft.com/office/powerpoint/2010/main" val="314788716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Excel = Simple!</a:t>
            </a:r>
            <a:endParaRPr lang="en-US" dirty="0"/>
          </a:p>
        </p:txBody>
      </p:sp>
      <p:sp>
        <p:nvSpPr>
          <p:cNvPr id="3" name="Content Placeholder 2"/>
          <p:cNvSpPr>
            <a:spLocks noGrp="1"/>
          </p:cNvSpPr>
          <p:nvPr>
            <p:ph idx="1"/>
          </p:nvPr>
        </p:nvSpPr>
        <p:spPr>
          <a:xfrm>
            <a:off x="0" y="1007297"/>
            <a:ext cx="9144000" cy="1506365"/>
          </a:xfrm>
        </p:spPr>
        <p:txBody>
          <a:bodyPr>
            <a:normAutofit/>
          </a:bodyPr>
          <a:lstStyle/>
          <a:p>
            <a:r>
              <a:rPr lang="en-US" sz="1600" dirty="0" smtClean="0"/>
              <a:t>A 2008 Contest Entry for the VAST contest used Excel as a data analysis tool</a:t>
            </a:r>
          </a:p>
          <a:p>
            <a:r>
              <a:rPr lang="en-US" sz="1600" dirty="0" smtClean="0"/>
              <a:t>Excel wasn’t used in the final visualization (see paper), but it was instrumental in getting a quick handle on the data</a:t>
            </a:r>
            <a:endParaRPr lang="en-US" sz="1600" dirty="0"/>
          </a:p>
        </p:txBody>
      </p:sp>
      <p:pic>
        <p:nvPicPr>
          <p:cNvPr id="6" name="Picture 5" descr="Screen shot 2012-07-19 at 11.40.33 AM.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67359" y="3123871"/>
            <a:ext cx="1828800" cy="2579426"/>
          </a:xfrm>
          <a:prstGeom prst="rect">
            <a:avLst/>
          </a:prstGeom>
          <a:ln>
            <a:solidFill>
              <a:schemeClr val="tx1"/>
            </a:solidFill>
          </a:ln>
        </p:spPr>
      </p:pic>
      <p:pic>
        <p:nvPicPr>
          <p:cNvPr id="7" name="Picture 6" descr="Screen shot 2012-07-19 at 11.40.45 AM.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10118" y="3563443"/>
            <a:ext cx="1828800" cy="2589088"/>
          </a:xfrm>
          <a:prstGeom prst="rect">
            <a:avLst/>
          </a:prstGeom>
          <a:ln>
            <a:solidFill>
              <a:schemeClr val="tx1"/>
            </a:solidFill>
          </a:ln>
        </p:spPr>
      </p:pic>
      <p:sp>
        <p:nvSpPr>
          <p:cNvPr id="8" name="TextBox 7"/>
          <p:cNvSpPr txBox="1"/>
          <p:nvPr/>
        </p:nvSpPr>
        <p:spPr>
          <a:xfrm>
            <a:off x="0" y="6581001"/>
            <a:ext cx="7879342" cy="276999"/>
          </a:xfrm>
          <a:prstGeom prst="rect">
            <a:avLst/>
          </a:prstGeom>
          <a:noFill/>
        </p:spPr>
        <p:txBody>
          <a:bodyPr wrap="square" rtlCol="0">
            <a:spAutoFit/>
          </a:bodyPr>
          <a:lstStyle/>
          <a:p>
            <a:r>
              <a:rPr lang="en-US" sz="1200" dirty="0"/>
              <a:t>http://</a:t>
            </a:r>
            <a:r>
              <a:rPr lang="en-US" sz="1200" dirty="0" err="1"/>
              <a:t>vac.nist.gov</a:t>
            </a:r>
            <a:r>
              <a:rPr lang="en-US" sz="1200" dirty="0"/>
              <a:t>/2008/entries/UCD-Phone/</a:t>
            </a:r>
            <a:r>
              <a:rPr lang="en-US" sz="1200" dirty="0" err="1"/>
              <a:t>index.html</a:t>
            </a:r>
            <a:endParaRPr lang="en-US" sz="1200" dirty="0"/>
          </a:p>
        </p:txBody>
      </p:sp>
      <p:pic>
        <p:nvPicPr>
          <p:cNvPr id="4" name="Picture 3" descr="excel_report.jp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2777861" y="2687256"/>
            <a:ext cx="6180944" cy="3802505"/>
          </a:xfrm>
          <a:prstGeom prst="rect">
            <a:avLst/>
          </a:prstGeom>
          <a:ln>
            <a:solidFill>
              <a:schemeClr val="tx1"/>
            </a:solidFill>
          </a:ln>
        </p:spPr>
      </p:pic>
    </p:spTree>
    <p:extLst>
      <p:ext uri="{BB962C8B-B14F-4D97-AF65-F5344CB8AC3E}">
        <p14:creationId xmlns:p14="http://schemas.microsoft.com/office/powerpoint/2010/main" val="251300736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Tableau = powerful</a:t>
            </a:r>
            <a:endParaRPr lang="en-US" dirty="0"/>
          </a:p>
        </p:txBody>
      </p:sp>
      <p:sp>
        <p:nvSpPr>
          <p:cNvPr id="3" name="Content Placeholder 2"/>
          <p:cNvSpPr>
            <a:spLocks noGrp="1"/>
          </p:cNvSpPr>
          <p:nvPr>
            <p:ph idx="1"/>
          </p:nvPr>
        </p:nvSpPr>
        <p:spPr>
          <a:xfrm>
            <a:off x="0" y="817357"/>
            <a:ext cx="7313613" cy="5937925"/>
          </a:xfrm>
        </p:spPr>
        <p:txBody>
          <a:bodyPr/>
          <a:lstStyle/>
          <a:p>
            <a:r>
              <a:rPr lang="en-US" dirty="0" smtClean="0"/>
              <a:t>Public, free version available</a:t>
            </a:r>
          </a:p>
          <a:p>
            <a:pPr lvl="1"/>
            <a:r>
              <a:rPr lang="en-US" dirty="0" smtClean="0"/>
              <a:t>$1000 for paid version</a:t>
            </a:r>
          </a:p>
          <a:p>
            <a:r>
              <a:rPr lang="en-US" dirty="0" smtClean="0"/>
              <a:t>Flexible, web publishing</a:t>
            </a:r>
          </a:p>
          <a:p>
            <a:r>
              <a:rPr lang="en-US" dirty="0" smtClean="0"/>
              <a:t>Quick way to play with data</a:t>
            </a:r>
          </a:p>
          <a:p>
            <a:r>
              <a:rPr lang="en-US" dirty="0" smtClean="0"/>
              <a:t>Helps you develop your </a:t>
            </a:r>
            <a:r>
              <a:rPr lang="en-US" i="1" dirty="0" smtClean="0"/>
              <a:t>story</a:t>
            </a:r>
          </a:p>
          <a:p>
            <a:r>
              <a:rPr lang="en-US" dirty="0" smtClean="0"/>
              <a:t>Helps others </a:t>
            </a:r>
            <a:r>
              <a:rPr lang="en-US" i="1" dirty="0" smtClean="0"/>
              <a:t>participate</a:t>
            </a:r>
          </a:p>
          <a:p>
            <a:r>
              <a:rPr lang="en-US" dirty="0" smtClean="0"/>
              <a:t>Now, a tour …</a:t>
            </a:r>
            <a:endParaRPr lang="en-US" dirty="0"/>
          </a:p>
        </p:txBody>
      </p:sp>
      <p:pic>
        <p:nvPicPr>
          <p:cNvPr id="4" name="Picture 3" descr="Screen shot 2012-07-19 at 11.17.23 AM.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4181145" y="817357"/>
            <a:ext cx="4853721" cy="4063690"/>
          </a:xfrm>
          <a:prstGeom prst="rect">
            <a:avLst/>
          </a:prstGeom>
          <a:ln>
            <a:solidFill>
              <a:schemeClr val="tx1"/>
            </a:solidFill>
          </a:ln>
        </p:spPr>
      </p:pic>
      <p:sp>
        <p:nvSpPr>
          <p:cNvPr id="5" name="TextBox 4"/>
          <p:cNvSpPr txBox="1"/>
          <p:nvPr/>
        </p:nvSpPr>
        <p:spPr>
          <a:xfrm>
            <a:off x="0" y="6581001"/>
            <a:ext cx="7879342" cy="276999"/>
          </a:xfrm>
          <a:prstGeom prst="rect">
            <a:avLst/>
          </a:prstGeom>
          <a:noFill/>
        </p:spPr>
        <p:txBody>
          <a:bodyPr wrap="square" rtlCol="0">
            <a:spAutoFit/>
          </a:bodyPr>
          <a:lstStyle/>
          <a:p>
            <a:r>
              <a:rPr lang="en-US" sz="1200" dirty="0" smtClean="0"/>
              <a:t>http://</a:t>
            </a:r>
            <a:r>
              <a:rPr lang="en-US" sz="1200" dirty="0" err="1" smtClean="0"/>
              <a:t>www.tableausoftware.com</a:t>
            </a:r>
            <a:endParaRPr lang="en-US" sz="1200" dirty="0"/>
          </a:p>
        </p:txBody>
      </p:sp>
      <p:pic>
        <p:nvPicPr>
          <p:cNvPr id="6" name="Picture 5" descr="Screen shot 2012-07-19 at 11.24.02 AM.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696110" y="4234364"/>
            <a:ext cx="2012261" cy="2346637"/>
          </a:xfrm>
          <a:prstGeom prst="rect">
            <a:avLst/>
          </a:prstGeom>
          <a:ln>
            <a:solidFill>
              <a:schemeClr val="tx1"/>
            </a:solidFill>
          </a:ln>
        </p:spPr>
      </p:pic>
      <p:pic>
        <p:nvPicPr>
          <p:cNvPr id="7" name="Picture 6" descr="Screen shot 2012-07-19 at 11.53.21 AM.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4989501" y="3628856"/>
            <a:ext cx="3561243" cy="2682588"/>
          </a:xfrm>
          <a:prstGeom prst="rect">
            <a:avLst/>
          </a:prstGeom>
          <a:ln>
            <a:solidFill>
              <a:schemeClr val="tx1"/>
            </a:solidFill>
          </a:ln>
        </p:spPr>
      </p:pic>
    </p:spTree>
    <p:extLst>
      <p:ext uri="{BB962C8B-B14F-4D97-AF65-F5344CB8AC3E}">
        <p14:creationId xmlns:p14="http://schemas.microsoft.com/office/powerpoint/2010/main" val="325456955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Python = powerful, flexible, </a:t>
            </a:r>
            <a:r>
              <a:rPr lang="en-US" sz="4000" i="1" dirty="0" smtClean="0"/>
              <a:t>nerdy</a:t>
            </a:r>
            <a:endParaRPr lang="en-US" sz="4000" i="1" dirty="0"/>
          </a:p>
        </p:txBody>
      </p:sp>
      <p:sp>
        <p:nvSpPr>
          <p:cNvPr id="3" name="Content Placeholder 2"/>
          <p:cNvSpPr>
            <a:spLocks noGrp="1"/>
          </p:cNvSpPr>
          <p:nvPr>
            <p:ph idx="1"/>
          </p:nvPr>
        </p:nvSpPr>
        <p:spPr/>
        <p:txBody>
          <a:bodyPr/>
          <a:lstStyle/>
          <a:p>
            <a:r>
              <a:rPr lang="en-US" dirty="0" err="1"/>
              <a:t>SciPy</a:t>
            </a:r>
            <a:endParaRPr lang="en-US" dirty="0"/>
          </a:p>
          <a:p>
            <a:pPr lvl="1"/>
            <a:r>
              <a:rPr lang="en-US" dirty="0"/>
              <a:t>Quick, science-y </a:t>
            </a:r>
            <a:r>
              <a:rPr lang="en-US" dirty="0" err="1"/>
              <a:t>vis</a:t>
            </a:r>
            <a:endParaRPr lang="en-US" dirty="0"/>
          </a:p>
          <a:p>
            <a:pPr lvl="1"/>
            <a:r>
              <a:rPr lang="en-US" dirty="0"/>
              <a:t>Advanced </a:t>
            </a:r>
            <a:r>
              <a:rPr lang="en-US" dirty="0" err="1"/>
              <a:t>vis</a:t>
            </a:r>
            <a:r>
              <a:rPr lang="en-US" dirty="0"/>
              <a:t> (maps, etc.)</a:t>
            </a:r>
          </a:p>
          <a:p>
            <a:r>
              <a:rPr lang="en-US" dirty="0" err="1" smtClean="0"/>
              <a:t>NodeBox</a:t>
            </a:r>
            <a:endParaRPr lang="en-US" dirty="0" smtClean="0"/>
          </a:p>
          <a:p>
            <a:pPr lvl="1"/>
            <a:r>
              <a:rPr lang="en-US" dirty="0" smtClean="0"/>
              <a:t>Beautiful, easy to use</a:t>
            </a:r>
          </a:p>
          <a:p>
            <a:pPr lvl="1"/>
            <a:r>
              <a:rPr lang="en-US" dirty="0" smtClean="0"/>
              <a:t>Constrained</a:t>
            </a:r>
          </a:p>
          <a:p>
            <a:pPr lvl="1"/>
            <a:r>
              <a:rPr lang="en-US" dirty="0" smtClean="0"/>
              <a:t>Very unconstrained, too</a:t>
            </a:r>
          </a:p>
          <a:p>
            <a:r>
              <a:rPr lang="en-US" dirty="0" smtClean="0"/>
              <a:t>Everything else</a:t>
            </a:r>
          </a:p>
          <a:p>
            <a:pPr lvl="1"/>
            <a:r>
              <a:rPr lang="en-US" dirty="0" err="1" smtClean="0"/>
              <a:t>GeoViz</a:t>
            </a:r>
            <a:r>
              <a:rPr lang="en-US" dirty="0" smtClean="0"/>
              <a:t> Toolkit</a:t>
            </a:r>
          </a:p>
          <a:p>
            <a:pPr lvl="1"/>
            <a:endParaRPr lang="en-US" dirty="0" smtClean="0"/>
          </a:p>
          <a:p>
            <a:pPr lvl="1"/>
            <a:endParaRPr lang="en-US" dirty="0"/>
          </a:p>
        </p:txBody>
      </p:sp>
      <p:pic>
        <p:nvPicPr>
          <p:cNvPr id="4" name="Picture 3"/>
          <p:cNvPicPr>
            <a:picLocks noChangeAspect="1"/>
          </p:cNvPicPr>
          <p:nvPr/>
        </p:nvPicPr>
        <p:blipFill>
          <a:blip r:embed="rId2"/>
          <a:stretch>
            <a:fillRect/>
          </a:stretch>
        </p:blipFill>
        <p:spPr>
          <a:xfrm>
            <a:off x="6867986" y="4091289"/>
            <a:ext cx="2134372" cy="1291295"/>
          </a:xfrm>
          <a:prstGeom prst="rect">
            <a:avLst/>
          </a:prstGeom>
        </p:spPr>
      </p:pic>
    </p:spTree>
    <p:extLst>
      <p:ext uri="{BB962C8B-B14F-4D97-AF65-F5344CB8AC3E}">
        <p14:creationId xmlns:p14="http://schemas.microsoft.com/office/powerpoint/2010/main" val="355066335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NodeBox</a:t>
            </a:r>
            <a:r>
              <a:rPr lang="en-US" dirty="0"/>
              <a:t> </a:t>
            </a:r>
            <a:r>
              <a:rPr lang="en-US" dirty="0" smtClean="0"/>
              <a:t>=  Power + Beauty</a:t>
            </a:r>
            <a:endParaRPr lang="en-US" dirty="0"/>
          </a:p>
        </p:txBody>
      </p:sp>
      <p:pic>
        <p:nvPicPr>
          <p:cNvPr id="7" name="Content Placeholder 6"/>
          <p:cNvPicPr>
            <a:picLocks noGrp="1" noChangeAspect="1"/>
          </p:cNvPicPr>
          <p:nvPr>
            <p:ph idx="1"/>
          </p:nvPr>
        </p:nvPicPr>
        <p:blipFill>
          <a:blip r:embed="rId2"/>
          <a:srcRect l="7360" r="7360"/>
          <a:stretch>
            <a:fillRect/>
          </a:stretch>
        </p:blipFill>
        <p:spPr>
          <a:xfrm>
            <a:off x="5542925" y="3465042"/>
            <a:ext cx="3378740" cy="2743200"/>
          </a:xfrm>
          <a:ln>
            <a:solidFill>
              <a:schemeClr val="tx1"/>
            </a:solidFill>
          </a:ln>
        </p:spPr>
      </p:pic>
      <p:pic>
        <p:nvPicPr>
          <p:cNvPr id="6" name="Picture 5"/>
          <p:cNvPicPr>
            <a:picLocks noChangeAspect="1"/>
          </p:cNvPicPr>
          <p:nvPr/>
        </p:nvPicPr>
        <p:blipFill>
          <a:blip r:embed="rId3"/>
          <a:stretch>
            <a:fillRect/>
          </a:stretch>
        </p:blipFill>
        <p:spPr>
          <a:xfrm>
            <a:off x="200338" y="3465042"/>
            <a:ext cx="2345636" cy="2743200"/>
          </a:xfrm>
          <a:prstGeom prst="rect">
            <a:avLst/>
          </a:prstGeom>
          <a:ln>
            <a:solidFill>
              <a:schemeClr val="tx1"/>
            </a:solidFill>
          </a:ln>
        </p:spPr>
      </p:pic>
      <p:pic>
        <p:nvPicPr>
          <p:cNvPr id="8" name="Picture 7"/>
          <p:cNvPicPr>
            <a:picLocks noChangeAspect="1"/>
          </p:cNvPicPr>
          <p:nvPr/>
        </p:nvPicPr>
        <p:blipFill>
          <a:blip r:embed="rId4"/>
          <a:stretch>
            <a:fillRect/>
          </a:stretch>
        </p:blipFill>
        <p:spPr>
          <a:xfrm>
            <a:off x="2675003" y="3465042"/>
            <a:ext cx="2743200" cy="2743200"/>
          </a:xfrm>
          <a:prstGeom prst="rect">
            <a:avLst/>
          </a:prstGeom>
          <a:ln>
            <a:solidFill>
              <a:schemeClr val="tx1"/>
            </a:solidFill>
          </a:ln>
        </p:spPr>
      </p:pic>
      <p:sp>
        <p:nvSpPr>
          <p:cNvPr id="9" name="Text Placeholder 8"/>
          <p:cNvSpPr>
            <a:spLocks noGrp="1"/>
          </p:cNvSpPr>
          <p:nvPr>
            <p:ph type="body" idx="4294967295"/>
          </p:nvPr>
        </p:nvSpPr>
        <p:spPr/>
        <p:txBody>
          <a:bodyPr/>
          <a:lstStyle/>
          <a:p>
            <a:r>
              <a:rPr lang="en-US" dirty="0" smtClean="0"/>
              <a:t>Python development environment</a:t>
            </a:r>
          </a:p>
          <a:p>
            <a:r>
              <a:rPr lang="en-US" dirty="0" smtClean="0"/>
              <a:t>Powerful set of capabilities,</a:t>
            </a:r>
            <a:r>
              <a:rPr lang="en-US" baseline="0" dirty="0" smtClean="0"/>
              <a:t> plus </a:t>
            </a:r>
            <a:r>
              <a:rPr lang="en-US" i="1" baseline="0" dirty="0" smtClean="0"/>
              <a:t>design</a:t>
            </a:r>
          </a:p>
          <a:p>
            <a:r>
              <a:rPr lang="en-US" dirty="0" smtClean="0"/>
              <a:t>Here’s an example …</a:t>
            </a:r>
            <a:endParaRPr lang="en-US" dirty="0"/>
          </a:p>
        </p:txBody>
      </p:sp>
    </p:spTree>
    <p:extLst>
      <p:ext uri="{BB962C8B-B14F-4D97-AF65-F5344CB8AC3E}">
        <p14:creationId xmlns:p14="http://schemas.microsoft.com/office/powerpoint/2010/main" val="133669816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SciPy</a:t>
            </a:r>
            <a:r>
              <a:rPr lang="en-US" dirty="0" smtClean="0"/>
              <a:t> = Science stuff</a:t>
            </a:r>
            <a:endParaRPr lang="en-US" dirty="0"/>
          </a:p>
        </p:txBody>
      </p:sp>
      <p:sp>
        <p:nvSpPr>
          <p:cNvPr id="3" name="Content Placeholder 2"/>
          <p:cNvSpPr>
            <a:spLocks noGrp="1"/>
          </p:cNvSpPr>
          <p:nvPr>
            <p:ph idx="1"/>
          </p:nvPr>
        </p:nvSpPr>
        <p:spPr/>
        <p:txBody>
          <a:bodyPr/>
          <a:lstStyle/>
          <a:p>
            <a:r>
              <a:rPr lang="en-US" dirty="0" smtClean="0"/>
              <a:t>Built in analytics</a:t>
            </a:r>
          </a:p>
          <a:p>
            <a:r>
              <a:rPr lang="en-US" dirty="0" smtClean="0"/>
              <a:t>Flexible</a:t>
            </a:r>
          </a:p>
          <a:p>
            <a:r>
              <a:rPr lang="en-US" dirty="0" smtClean="0"/>
              <a:t>A Million Billion packages</a:t>
            </a:r>
            <a:endParaRPr lang="en-US" dirty="0"/>
          </a:p>
        </p:txBody>
      </p:sp>
      <p:pic>
        <p:nvPicPr>
          <p:cNvPr id="4" name="Picture 3"/>
          <p:cNvPicPr>
            <a:picLocks noChangeAspect="1"/>
          </p:cNvPicPr>
          <p:nvPr/>
        </p:nvPicPr>
        <p:blipFill>
          <a:blip r:embed="rId2"/>
          <a:stretch>
            <a:fillRect/>
          </a:stretch>
        </p:blipFill>
        <p:spPr>
          <a:xfrm>
            <a:off x="116330" y="3474191"/>
            <a:ext cx="4267200" cy="3200400"/>
          </a:xfrm>
          <a:prstGeom prst="rect">
            <a:avLst/>
          </a:prstGeom>
          <a:ln>
            <a:solidFill>
              <a:schemeClr val="tx1"/>
            </a:solidFill>
          </a:ln>
        </p:spPr>
      </p:pic>
      <p:pic>
        <p:nvPicPr>
          <p:cNvPr id="5" name="Picture 4"/>
          <p:cNvPicPr>
            <a:picLocks noChangeAspect="1"/>
          </p:cNvPicPr>
          <p:nvPr/>
        </p:nvPicPr>
        <p:blipFill>
          <a:blip r:embed="rId3"/>
          <a:stretch>
            <a:fillRect/>
          </a:stretch>
        </p:blipFill>
        <p:spPr>
          <a:xfrm>
            <a:off x="5443870" y="693670"/>
            <a:ext cx="3431726" cy="2589584"/>
          </a:xfrm>
          <a:prstGeom prst="rect">
            <a:avLst/>
          </a:prstGeom>
          <a:ln>
            <a:solidFill>
              <a:schemeClr val="tx1"/>
            </a:solidFill>
          </a:ln>
        </p:spPr>
      </p:pic>
      <p:pic>
        <p:nvPicPr>
          <p:cNvPr id="6" name="Picture 5"/>
          <p:cNvPicPr>
            <a:picLocks noChangeAspect="1"/>
          </p:cNvPicPr>
          <p:nvPr/>
        </p:nvPicPr>
        <p:blipFill>
          <a:blip r:embed="rId4"/>
          <a:stretch>
            <a:fillRect/>
          </a:stretch>
        </p:blipFill>
        <p:spPr>
          <a:xfrm>
            <a:off x="4558024" y="3474191"/>
            <a:ext cx="4317572" cy="3200400"/>
          </a:xfrm>
          <a:prstGeom prst="rect">
            <a:avLst/>
          </a:prstGeom>
          <a:ln>
            <a:solidFill>
              <a:schemeClr val="tx1"/>
            </a:solidFill>
          </a:ln>
        </p:spPr>
      </p:pic>
    </p:spTree>
    <p:extLst>
      <p:ext uri="{BB962C8B-B14F-4D97-AF65-F5344CB8AC3E}">
        <p14:creationId xmlns:p14="http://schemas.microsoft.com/office/powerpoint/2010/main" val="323433481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Where to turn</a:t>
            </a:r>
            <a:endParaRPr lang="en-US" dirty="0"/>
          </a:p>
        </p:txBody>
      </p:sp>
      <p:sp>
        <p:nvSpPr>
          <p:cNvPr id="3" name="Content Placeholder 2"/>
          <p:cNvSpPr>
            <a:spLocks noGrp="1"/>
          </p:cNvSpPr>
          <p:nvPr>
            <p:ph idx="1"/>
          </p:nvPr>
        </p:nvSpPr>
        <p:spPr/>
        <p:txBody>
          <a:bodyPr/>
          <a:lstStyle/>
          <a:p>
            <a:r>
              <a:rPr lang="en-US" dirty="0" smtClean="0"/>
              <a:t>A piece of paper</a:t>
            </a:r>
          </a:p>
          <a:p>
            <a:r>
              <a:rPr lang="en-US" dirty="0" smtClean="0"/>
              <a:t>Excel</a:t>
            </a:r>
          </a:p>
          <a:p>
            <a:r>
              <a:rPr lang="en-US" dirty="0" smtClean="0"/>
              <a:t>Tableau</a:t>
            </a:r>
          </a:p>
          <a:p>
            <a:r>
              <a:rPr lang="en-US" dirty="0" err="1" smtClean="0"/>
              <a:t>NodeBox</a:t>
            </a:r>
            <a:r>
              <a:rPr lang="en-US" dirty="0" smtClean="0"/>
              <a:t>, </a:t>
            </a:r>
            <a:r>
              <a:rPr lang="en-US" dirty="0" err="1" smtClean="0"/>
              <a:t>SciPy</a:t>
            </a:r>
            <a:r>
              <a:rPr lang="en-US" dirty="0" smtClean="0"/>
              <a:t> (Python)</a:t>
            </a:r>
          </a:p>
          <a:p>
            <a:r>
              <a:rPr lang="en-US" dirty="0" smtClean="0"/>
              <a:t>Books</a:t>
            </a:r>
          </a:p>
          <a:p>
            <a:pPr lvl="1"/>
            <a:r>
              <a:rPr lang="en-US" dirty="0" smtClean="0"/>
              <a:t>Anything by </a:t>
            </a:r>
            <a:r>
              <a:rPr lang="en-US" dirty="0" err="1" smtClean="0"/>
              <a:t>Tufte</a:t>
            </a:r>
            <a:r>
              <a:rPr lang="en-US" dirty="0" smtClean="0"/>
              <a:t> (take his course)</a:t>
            </a:r>
          </a:p>
          <a:p>
            <a:pPr lvl="1"/>
            <a:r>
              <a:rPr lang="en-US" dirty="0" smtClean="0"/>
              <a:t>Visualize This: The </a:t>
            </a:r>
            <a:r>
              <a:rPr lang="en-US" dirty="0" err="1" smtClean="0"/>
              <a:t>FlowingData</a:t>
            </a:r>
            <a:r>
              <a:rPr lang="en-US" dirty="0" smtClean="0"/>
              <a:t> Guide to Design, Visualization and Statistics</a:t>
            </a:r>
          </a:p>
          <a:p>
            <a:r>
              <a:rPr lang="en-US" dirty="0" smtClean="0"/>
              <a:t>Other stuff</a:t>
            </a:r>
          </a:p>
          <a:p>
            <a:pPr lvl="1"/>
            <a:r>
              <a:rPr lang="en-US" dirty="0" err="1" smtClean="0"/>
              <a:t>Udacity</a:t>
            </a:r>
            <a:r>
              <a:rPr lang="en-US" dirty="0" smtClean="0"/>
              <a:t> course on statistics</a:t>
            </a:r>
          </a:p>
          <a:p>
            <a:pPr lvl="1"/>
            <a:r>
              <a:rPr lang="en-US" dirty="0" smtClean="0"/>
              <a:t>http://</a:t>
            </a:r>
            <a:r>
              <a:rPr lang="en-US" dirty="0" err="1" smtClean="0"/>
              <a:t>flowingdata.com</a:t>
            </a:r>
            <a:endParaRPr lang="en-US" dirty="0" smtClean="0"/>
          </a:p>
          <a:p>
            <a:pPr lvl="1"/>
            <a:endParaRPr lang="en-US" dirty="0"/>
          </a:p>
        </p:txBody>
      </p:sp>
    </p:spTree>
    <p:extLst>
      <p:ext uri="{BB962C8B-B14F-4D97-AF65-F5344CB8AC3E}">
        <p14:creationId xmlns:p14="http://schemas.microsoft.com/office/powerpoint/2010/main" val="314882166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8988" y="2454027"/>
            <a:ext cx="7313613" cy="624613"/>
          </a:xfrm>
        </p:spPr>
        <p:txBody>
          <a:bodyPr/>
          <a:lstStyle/>
          <a:p>
            <a:r>
              <a:rPr lang="en-US" dirty="0" smtClean="0"/>
              <a:t>Questions?</a:t>
            </a:r>
            <a:endParaRPr lang="en-US" dirty="0"/>
          </a:p>
        </p:txBody>
      </p:sp>
      <p:sp>
        <p:nvSpPr>
          <p:cNvPr id="3" name="Content Placeholder 2"/>
          <p:cNvSpPr>
            <a:spLocks noGrp="1"/>
          </p:cNvSpPr>
          <p:nvPr>
            <p:ph idx="1"/>
          </p:nvPr>
        </p:nvSpPr>
        <p:spPr>
          <a:xfrm>
            <a:off x="914400" y="5438895"/>
            <a:ext cx="7313613" cy="1316387"/>
          </a:xfrm>
        </p:spPr>
        <p:txBody>
          <a:bodyPr>
            <a:normAutofit fontScale="92500" lnSpcReduction="20000"/>
          </a:bodyPr>
          <a:lstStyle/>
          <a:p>
            <a:pPr marL="0" indent="0" algn="ctr">
              <a:buNone/>
            </a:pPr>
            <a:r>
              <a:rPr lang="en-US" sz="1200" dirty="0" smtClean="0"/>
              <a:t>Sandia </a:t>
            </a:r>
            <a:r>
              <a:rPr lang="en-US" sz="1200" dirty="0"/>
              <a:t>National </a:t>
            </a:r>
            <a:r>
              <a:rPr lang="en-US" sz="1200" dirty="0" smtClean="0"/>
              <a:t>Laboratories is </a:t>
            </a:r>
            <a:r>
              <a:rPr lang="en-US" sz="1200" dirty="0"/>
              <a:t>a multi- program laboratory operated by Sandia Corporation, a wholly owned subsidiary of Lockheed Martin company, for the U.S. </a:t>
            </a:r>
            <a:r>
              <a:rPr lang="en-US" sz="1200" dirty="0" smtClean="0"/>
              <a:t>Department </a:t>
            </a:r>
            <a:r>
              <a:rPr lang="en-US" sz="1200" dirty="0"/>
              <a:t>of </a:t>
            </a:r>
            <a:r>
              <a:rPr lang="en-US" sz="1200" dirty="0" smtClean="0"/>
              <a:t>Energy’s </a:t>
            </a:r>
            <a:r>
              <a:rPr lang="en-US" sz="1200" dirty="0"/>
              <a:t>National Nuclear Security Administration un- der contract DE-AC04-94AL85000</a:t>
            </a:r>
            <a:r>
              <a:rPr lang="en-US" sz="1200" dirty="0" smtClean="0"/>
              <a:t>.</a:t>
            </a:r>
          </a:p>
          <a:p>
            <a:pPr marL="0" indent="0" algn="ctr">
              <a:buNone/>
            </a:pPr>
            <a:endParaRPr lang="en-US" sz="1200" dirty="0"/>
          </a:p>
          <a:p>
            <a:pPr marL="0" indent="0" algn="ctr">
              <a:buNone/>
            </a:pPr>
            <a:r>
              <a:rPr lang="en-US" sz="1200" dirty="0"/>
              <a:t>SAND Number: 2012-5928C</a:t>
            </a:r>
          </a:p>
        </p:txBody>
      </p:sp>
    </p:spTree>
    <p:extLst>
      <p:ext uri="{BB962C8B-B14F-4D97-AF65-F5344CB8AC3E}">
        <p14:creationId xmlns:p14="http://schemas.microsoft.com/office/powerpoint/2010/main" val="174261546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1117600"/>
            <a:ext cx="9144000" cy="4617720"/>
          </a:xfrm>
          <a:prstGeom prst="rect">
            <a:avLst/>
          </a:prstGeom>
        </p:spPr>
      </p:pic>
    </p:spTree>
    <p:extLst>
      <p:ext uri="{BB962C8B-B14F-4D97-AF65-F5344CB8AC3E}">
        <p14:creationId xmlns:p14="http://schemas.microsoft.com/office/powerpoint/2010/main" val="139785157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977900"/>
            <a:ext cx="9144000" cy="4900177"/>
          </a:xfrm>
          <a:prstGeom prst="rect">
            <a:avLst/>
          </a:prstGeom>
        </p:spPr>
      </p:pic>
    </p:spTree>
    <p:extLst>
      <p:ext uri="{BB962C8B-B14F-4D97-AF65-F5344CB8AC3E}">
        <p14:creationId xmlns:p14="http://schemas.microsoft.com/office/powerpoint/2010/main" val="6890440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2336800" y="0"/>
            <a:ext cx="4467298" cy="6858000"/>
          </a:xfrm>
          <a:prstGeom prst="rect">
            <a:avLst/>
          </a:prstGeom>
        </p:spPr>
      </p:pic>
    </p:spTree>
    <p:extLst>
      <p:ext uri="{BB962C8B-B14F-4D97-AF65-F5344CB8AC3E}">
        <p14:creationId xmlns:p14="http://schemas.microsoft.com/office/powerpoint/2010/main" val="260778523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2297714"/>
            <a:ext cx="7313613" cy="3150876"/>
          </a:xfrm>
        </p:spPr>
        <p:txBody>
          <a:bodyPr>
            <a:normAutofit/>
          </a:bodyPr>
          <a:lstStyle/>
          <a:p>
            <a:pPr marL="0" indent="0" algn="ctr">
              <a:buNone/>
            </a:pPr>
            <a:r>
              <a:rPr lang="en-US" dirty="0" smtClean="0"/>
              <a:t>“It’s stories, all the way down.”</a:t>
            </a:r>
          </a:p>
          <a:p>
            <a:pPr marL="0" indent="0" algn="ctr">
              <a:buNone/>
            </a:pPr>
            <a:r>
              <a:rPr lang="en-US" dirty="0" smtClean="0"/>
              <a:t>David Rogers</a:t>
            </a:r>
          </a:p>
          <a:p>
            <a:pPr marL="0" indent="0" algn="ctr">
              <a:buNone/>
            </a:pPr>
            <a:endParaRPr lang="en-US" dirty="0" smtClean="0"/>
          </a:p>
          <a:p>
            <a:pPr marL="0" indent="0" algn="ctr">
              <a:buNone/>
            </a:pPr>
            <a:r>
              <a:rPr lang="en-US" dirty="0" smtClean="0"/>
              <a:t>“Simple design.  Intense content.”</a:t>
            </a:r>
          </a:p>
          <a:p>
            <a:pPr marL="0" indent="0" algn="ctr">
              <a:buNone/>
            </a:pPr>
            <a:r>
              <a:rPr lang="en-US" dirty="0" smtClean="0"/>
              <a:t>Edward </a:t>
            </a:r>
            <a:r>
              <a:rPr lang="en-US" dirty="0" err="1" smtClean="0"/>
              <a:t>Tufte</a:t>
            </a:r>
            <a:endParaRPr lang="en-US" dirty="0" smtClean="0"/>
          </a:p>
          <a:p>
            <a:pPr marL="0" indent="0" algn="ctr">
              <a:buNone/>
            </a:pPr>
            <a:endParaRPr lang="en-US" sz="1300" dirty="0"/>
          </a:p>
        </p:txBody>
      </p:sp>
      <p:sp>
        <p:nvSpPr>
          <p:cNvPr id="7" name="Title 6"/>
          <p:cNvSpPr>
            <a:spLocks noGrp="1"/>
          </p:cNvSpPr>
          <p:nvPr>
            <p:ph type="title"/>
          </p:nvPr>
        </p:nvSpPr>
        <p:spPr/>
        <p:txBody>
          <a:bodyPr/>
          <a:lstStyle/>
          <a:p>
            <a:r>
              <a:rPr lang="en-US" dirty="0" smtClean="0"/>
              <a:t>What’s the Goal of Visualization?</a:t>
            </a:r>
            <a:endParaRPr lang="en-US" dirty="0"/>
          </a:p>
        </p:txBody>
      </p:sp>
    </p:spTree>
    <p:extLst>
      <p:ext uri="{BB962C8B-B14F-4D97-AF65-F5344CB8AC3E}">
        <p14:creationId xmlns:p14="http://schemas.microsoft.com/office/powerpoint/2010/main" val="75289296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6" name="Picture 5"/>
          <p:cNvPicPr>
            <a:picLocks noChangeAspect="1"/>
          </p:cNvPicPr>
          <p:nvPr/>
        </p:nvPicPr>
        <p:blipFill>
          <a:blip r:embed="rId2"/>
          <a:stretch>
            <a:fillRect/>
          </a:stretch>
        </p:blipFill>
        <p:spPr>
          <a:xfrm>
            <a:off x="38100" y="0"/>
            <a:ext cx="9045828" cy="6858000"/>
          </a:xfrm>
          <a:prstGeom prst="rect">
            <a:avLst/>
          </a:prstGeom>
        </p:spPr>
      </p:pic>
    </p:spTree>
    <p:extLst>
      <p:ext uri="{BB962C8B-B14F-4D97-AF65-F5344CB8AC3E}">
        <p14:creationId xmlns:p14="http://schemas.microsoft.com/office/powerpoint/2010/main" val="189396482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6858000"/>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5" name="Picture 4"/>
          <p:cNvPicPr>
            <a:picLocks noChangeAspect="1"/>
          </p:cNvPicPr>
          <p:nvPr/>
        </p:nvPicPr>
        <p:blipFill>
          <a:blip r:embed="rId2"/>
          <a:stretch>
            <a:fillRect/>
          </a:stretch>
        </p:blipFill>
        <p:spPr>
          <a:xfrm>
            <a:off x="1333500" y="990600"/>
            <a:ext cx="6477000" cy="4864100"/>
          </a:xfrm>
          <a:prstGeom prst="rect">
            <a:avLst/>
          </a:prstGeom>
        </p:spPr>
      </p:pic>
    </p:spTree>
    <p:extLst>
      <p:ext uri="{BB962C8B-B14F-4D97-AF65-F5344CB8AC3E}">
        <p14:creationId xmlns:p14="http://schemas.microsoft.com/office/powerpoint/2010/main" val="234615007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6858000"/>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5" name="Picture 4"/>
          <p:cNvPicPr>
            <a:picLocks noChangeAspect="1"/>
          </p:cNvPicPr>
          <p:nvPr/>
        </p:nvPicPr>
        <p:blipFill>
          <a:blip r:embed="rId2"/>
          <a:stretch>
            <a:fillRect/>
          </a:stretch>
        </p:blipFill>
        <p:spPr>
          <a:xfrm>
            <a:off x="730212" y="0"/>
            <a:ext cx="7685128" cy="5987251"/>
          </a:xfrm>
          <a:prstGeom prst="rect">
            <a:avLst/>
          </a:prstGeom>
        </p:spPr>
      </p:pic>
      <p:sp>
        <p:nvSpPr>
          <p:cNvPr id="7" name="Rectangle 6"/>
          <p:cNvSpPr/>
          <p:nvPr/>
        </p:nvSpPr>
        <p:spPr>
          <a:xfrm>
            <a:off x="0" y="6211669"/>
            <a:ext cx="9144000" cy="646331"/>
          </a:xfrm>
          <a:prstGeom prst="rect">
            <a:avLst/>
          </a:prstGeom>
        </p:spPr>
        <p:txBody>
          <a:bodyPr wrap="square">
            <a:spAutoFit/>
          </a:bodyPr>
          <a:lstStyle/>
          <a:p>
            <a:r>
              <a:rPr lang="en-US" i="1" dirty="0" smtClean="0">
                <a:solidFill>
                  <a:schemeClr val="bg1"/>
                </a:solidFill>
              </a:rPr>
              <a:t>Chris Jordan, Plastic Cups  </a:t>
            </a:r>
            <a:r>
              <a:rPr lang="en-US" dirty="0" smtClean="0">
                <a:solidFill>
                  <a:schemeClr val="bg1"/>
                </a:solidFill>
              </a:rPr>
              <a:t>Depicts 1 million plastic cups – the number used on airline flights in the US every six hours.</a:t>
            </a:r>
            <a:endParaRPr lang="en-US" dirty="0">
              <a:solidFill>
                <a:schemeClr val="bg1"/>
              </a:solidFill>
            </a:endParaRPr>
          </a:p>
        </p:txBody>
      </p:sp>
    </p:spTree>
    <p:extLst>
      <p:ext uri="{BB962C8B-B14F-4D97-AF65-F5344CB8AC3E}">
        <p14:creationId xmlns:p14="http://schemas.microsoft.com/office/powerpoint/2010/main" val="2346150071"/>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image" Target="../media/image1.jpeg"/><Relationship Id="rId5" Type="http://schemas.openxmlformats.org/officeDocument/2006/relationships/image" Target="../media/image5.jpeg"/><Relationship Id="rId4" Type="http://schemas.openxmlformats.org/officeDocument/2006/relationships/image" Target="../media/image4.jpeg"/></Relationships>
</file>

<file path=ppt/theme/theme1.xml><?xml version="1.0" encoding="utf-8"?>
<a:theme xmlns:a="http://schemas.openxmlformats.org/drawingml/2006/main" name="Inkwell">
  <a:themeElements>
    <a:clrScheme name="Inkwell">
      <a:dk1>
        <a:sysClr val="windowText" lastClr="000000"/>
      </a:dk1>
      <a:lt1>
        <a:sysClr val="window" lastClr="FFFFFF"/>
      </a:lt1>
      <a:dk2>
        <a:srgbClr val="584D2E"/>
      </a:dk2>
      <a:lt2>
        <a:srgbClr val="EFE7C3"/>
      </a:lt2>
      <a:accent1>
        <a:srgbClr val="860908"/>
      </a:accent1>
      <a:accent2>
        <a:srgbClr val="4A0505"/>
      </a:accent2>
      <a:accent3>
        <a:srgbClr val="7A500A"/>
      </a:accent3>
      <a:accent4>
        <a:srgbClr val="C47810"/>
      </a:accent4>
      <a:accent5>
        <a:srgbClr val="827752"/>
      </a:accent5>
      <a:accent6>
        <a:srgbClr val="B5BB83"/>
      </a:accent6>
      <a:hlink>
        <a:srgbClr val="C47810"/>
      </a:hlink>
      <a:folHlink>
        <a:srgbClr val="F0A43A"/>
      </a:folHlink>
    </a:clrScheme>
    <a:fontScheme name="Inkwell">
      <a:majorFont>
        <a:latin typeface="Goudy Old Style"/>
        <a:ea typeface=""/>
        <a:cs typeface=""/>
        <a:font script="Jpan" typeface="ＭＳ 明朝"/>
        <a:font script="Hans" typeface="宋体"/>
        <a:font script="Hant" typeface="新細明體"/>
      </a:majorFont>
      <a:minorFont>
        <a:latin typeface="Goudy Old Style"/>
        <a:ea typeface=""/>
        <a:cs typeface=""/>
        <a:font script="Jpan" typeface="ＭＳ 明朝"/>
        <a:font script="Hans" typeface="宋体"/>
        <a:font script="Hant" typeface="新細明體"/>
      </a:minorFont>
    </a:fontScheme>
    <a:fmtScheme name="Inkwell">
      <a:fillStyleLst>
        <a:solidFill>
          <a:schemeClr val="phClr"/>
        </a:solidFill>
        <a:blipFill rotWithShape="1">
          <a:blip xmlns:r="http://schemas.openxmlformats.org/officeDocument/2006/relationships" r:embed="rId1">
            <a:duotone>
              <a:schemeClr val="phClr">
                <a:shade val="30000"/>
              </a:schemeClr>
              <a:schemeClr val="phClr">
                <a:alpha val="10000"/>
                <a:satMod val="120000"/>
              </a:schemeClr>
            </a:duotone>
          </a:blip>
          <a:stretch/>
        </a:blipFill>
        <a:blipFill rotWithShape="1">
          <a:blip xmlns:r="http://schemas.openxmlformats.org/officeDocument/2006/relationships" r:embed="rId2">
            <a:duotone>
              <a:schemeClr val="phClr">
                <a:shade val="30000"/>
                <a:satMod val="150000"/>
              </a:schemeClr>
              <a:schemeClr val="phClr">
                <a:alpha val="10000"/>
                <a:satMod val="120000"/>
              </a:schemeClr>
            </a:duotone>
          </a:blip>
          <a:stretch/>
        </a:blipFill>
      </a:fillStyleLst>
      <a:lnStyleLst>
        <a:ln w="12700" cap="flat" cmpd="sng" algn="ctr">
          <a:solidFill>
            <a:schemeClr val="phClr">
              <a:shade val="95000"/>
              <a:satMod val="105000"/>
            </a:scheme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101600" dist="38100" dir="5400000" rotWithShape="0">
              <a:srgbClr val="000000">
                <a:alpha val="75000"/>
              </a:srgbClr>
            </a:outerShdw>
          </a:effectLst>
        </a:effectStyle>
        <a:effectStyle>
          <a:effectLst>
            <a:outerShdw blurRad="38100" dist="25400" dir="5400000" rotWithShape="0">
              <a:srgbClr val="000000">
                <a:alpha val="75000"/>
              </a:srgbClr>
            </a:outerShdw>
            <a:softEdge rad="25400"/>
          </a:effectLst>
        </a:effectStyle>
      </a:effectStyleLst>
      <a:bgFillStyleLst>
        <a:blipFill rotWithShape="1">
          <a:blip xmlns:r="http://schemas.openxmlformats.org/officeDocument/2006/relationships" r:embed="rId3"/>
          <a:stretch/>
        </a:blipFill>
        <a:blipFill rotWithShape="1">
          <a:blip xmlns:r="http://schemas.openxmlformats.org/officeDocument/2006/relationships" r:embed="rId4"/>
          <a:stretch/>
        </a:blipFill>
        <a:blipFill rotWithShape="1">
          <a:blip xmlns:r="http://schemas.openxmlformats.org/officeDocument/2006/relationships" r:embed="rId5"/>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Inkwell.thmx</Template>
  <TotalTime>367</TotalTime>
  <Words>613</Words>
  <Application>Microsoft Office PowerPoint</Application>
  <PresentationFormat>On-screen Show (4:3)</PresentationFormat>
  <Paragraphs>92</Paragraphs>
  <Slides>27</Slides>
  <Notes>0</Notes>
  <HiddenSlides>0</HiddenSlides>
  <MMClips>0</MMClips>
  <ScaleCrop>false</ScaleCrop>
  <HeadingPairs>
    <vt:vector size="4" baseType="variant">
      <vt:variant>
        <vt:lpstr>Theme</vt:lpstr>
      </vt:variant>
      <vt:variant>
        <vt:i4>1</vt:i4>
      </vt:variant>
      <vt:variant>
        <vt:lpstr>Slide Titles</vt:lpstr>
      </vt:variant>
      <vt:variant>
        <vt:i4>27</vt:i4>
      </vt:variant>
    </vt:vector>
  </HeadingPairs>
  <TitlesOfParts>
    <vt:vector size="28" baseType="lpstr">
      <vt:lpstr>Inkwell</vt:lpstr>
      <vt:lpstr>Why Vis?</vt:lpstr>
      <vt:lpstr>PowerPoint Presentation</vt:lpstr>
      <vt:lpstr>PowerPoint Presentation</vt:lpstr>
      <vt:lpstr>PowerPoint Presentation</vt:lpstr>
      <vt:lpstr>PowerPoint Presentation</vt:lpstr>
      <vt:lpstr>What’s the Goal of Visualization?</vt:lpstr>
      <vt:lpstr>PowerPoint Presentation</vt:lpstr>
      <vt:lpstr>PowerPoint Presentation</vt:lpstr>
      <vt:lpstr>PowerPoint Presentation</vt:lpstr>
      <vt:lpstr>The Story of Napoleon’s March</vt:lpstr>
      <vt:lpstr>PowerPoint Presentation</vt:lpstr>
      <vt:lpstr>PowerPoint Presentation</vt:lpstr>
      <vt:lpstr>Why is it challenging?</vt:lpstr>
      <vt:lpstr>Because …</vt:lpstr>
      <vt:lpstr>PowerPoint Presentation</vt:lpstr>
      <vt:lpstr>PowerPoint Presentation</vt:lpstr>
      <vt:lpstr>Combustion Analysis (UC Davis)</vt:lpstr>
      <vt:lpstr>Visualization is a continuous cycle</vt:lpstr>
      <vt:lpstr>What can you do?</vt:lpstr>
      <vt:lpstr>What’s out there = crazyfantastic</vt:lpstr>
      <vt:lpstr>Excel = Simple!</vt:lpstr>
      <vt:lpstr>Tableau = powerful</vt:lpstr>
      <vt:lpstr>Python = powerful, flexible, nerdy</vt:lpstr>
      <vt:lpstr>NodeBox =  Power + Beauty</vt:lpstr>
      <vt:lpstr>SciPy = Science stuff</vt:lpstr>
      <vt:lpstr>Where to turn</vt:lpstr>
      <vt:lpstr>Questions?</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Why Vis?</dc:title>
  <dc:creator>David Rogers</dc:creator>
  <cp:lastModifiedBy>titlev_conference</cp:lastModifiedBy>
  <cp:revision>27</cp:revision>
  <cp:lastPrinted>2012-07-19T21:55:12Z</cp:lastPrinted>
  <dcterms:created xsi:type="dcterms:W3CDTF">2012-07-19T17:00:40Z</dcterms:created>
  <dcterms:modified xsi:type="dcterms:W3CDTF">2012-07-20T02:00:46Z</dcterms:modified>
</cp:coreProperties>
</file>