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1"/>
  </p:notesMasterIdLst>
  <p:handoutMasterIdLst>
    <p:handoutMasterId r:id="rId42"/>
  </p:handoutMasterIdLst>
  <p:sldIdLst>
    <p:sldId id="256" r:id="rId2"/>
    <p:sldId id="257" r:id="rId3"/>
    <p:sldId id="260" r:id="rId4"/>
    <p:sldId id="300" r:id="rId5"/>
    <p:sldId id="258" r:id="rId6"/>
    <p:sldId id="280" r:id="rId7"/>
    <p:sldId id="265" r:id="rId8"/>
    <p:sldId id="308" r:id="rId9"/>
    <p:sldId id="259" r:id="rId10"/>
    <p:sldId id="275" r:id="rId11"/>
    <p:sldId id="281" r:id="rId12"/>
    <p:sldId id="284" r:id="rId13"/>
    <p:sldId id="283" r:id="rId14"/>
    <p:sldId id="285" r:id="rId15"/>
    <p:sldId id="286" r:id="rId16"/>
    <p:sldId id="288" r:id="rId17"/>
    <p:sldId id="287" r:id="rId18"/>
    <p:sldId id="289" r:id="rId19"/>
    <p:sldId id="290" r:id="rId20"/>
    <p:sldId id="291" r:id="rId21"/>
    <p:sldId id="292" r:id="rId22"/>
    <p:sldId id="304" r:id="rId23"/>
    <p:sldId id="305" r:id="rId24"/>
    <p:sldId id="306" r:id="rId25"/>
    <p:sldId id="307" r:id="rId26"/>
    <p:sldId id="309" r:id="rId27"/>
    <p:sldId id="301" r:id="rId28"/>
    <p:sldId id="302" r:id="rId29"/>
    <p:sldId id="261" r:id="rId30"/>
    <p:sldId id="274" r:id="rId31"/>
    <p:sldId id="267" r:id="rId32"/>
    <p:sldId id="271" r:id="rId33"/>
    <p:sldId id="293" r:id="rId34"/>
    <p:sldId id="294" r:id="rId35"/>
    <p:sldId id="295" r:id="rId36"/>
    <p:sldId id="296" r:id="rId37"/>
    <p:sldId id="298" r:id="rId38"/>
    <p:sldId id="297" r:id="rId39"/>
    <p:sldId id="279" r:id="rId40"/>
  </p:sldIdLst>
  <p:sldSz cx="9144000" cy="6858000" type="screen4x3"/>
  <p:notesSz cx="6997700" cy="9271000"/>
  <p:defaultTextStyle>
    <a:defPPr>
      <a:defRPr lang="en-US"/>
    </a:defPPr>
    <a:lvl1pPr algn="l" rtl="0" eaLnBrk="0" fontAlgn="base" hangingPunct="0">
      <a:spcBef>
        <a:spcPct val="0"/>
      </a:spcBef>
      <a:spcAft>
        <a:spcPct val="0"/>
      </a:spcAft>
      <a:defRPr sz="2400" kern="1200">
        <a:solidFill>
          <a:schemeClr val="tx1"/>
        </a:solidFill>
        <a:latin typeface="Book Antiqua" panose="02040602050305030304" pitchFamily="18"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Book Antiqua" panose="02040602050305030304" pitchFamily="18"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Book Antiqua" panose="02040602050305030304" pitchFamily="18"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Book Antiqua" panose="02040602050305030304" pitchFamily="18"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Book Antiqua" panose="0204060205030503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Book Antiqua" panose="0204060205030503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Book Antiqua" panose="0204060205030503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Book Antiqua" panose="0204060205030503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Book Antiqua" panose="0204060205030503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960" autoAdjust="0"/>
  </p:normalViewPr>
  <p:slideViewPr>
    <p:cSldViewPr>
      <p:cViewPr varScale="1">
        <p:scale>
          <a:sx n="53" d="100"/>
          <a:sy n="53" d="100"/>
        </p:scale>
        <p:origin x="1306"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65"/>
      <c:rotY val="20"/>
      <c:depthPercent val="200"/>
      <c:rAngAx val="1"/>
    </c:view3D>
    <c:floor>
      <c:thickness val="0"/>
      <c:spPr>
        <a:solidFill>
          <a:srgbClr val="C0C0C0"/>
        </a:solidFill>
        <a:ln w="3175">
          <a:solidFill>
            <a:schemeClr val="tx1"/>
          </a:solidFill>
          <a:prstDash val="solid"/>
        </a:ln>
      </c:spPr>
    </c:floor>
    <c:sideWall>
      <c:thickness val="0"/>
      <c:spPr>
        <a:noFill/>
        <a:ln w="12700">
          <a:solidFill>
            <a:schemeClr val="tx1"/>
          </a:solidFill>
          <a:prstDash val="solid"/>
        </a:ln>
      </c:spPr>
    </c:sideWall>
    <c:backWall>
      <c:thickness val="0"/>
      <c:spPr>
        <a:noFill/>
        <a:ln w="12700">
          <a:solidFill>
            <a:schemeClr val="tx1"/>
          </a:solidFill>
          <a:prstDash val="solid"/>
        </a:ln>
      </c:spPr>
    </c:backWall>
    <c:plotArea>
      <c:layout>
        <c:manualLayout>
          <c:layoutTarget val="inner"/>
          <c:xMode val="edge"/>
          <c:yMode val="edge"/>
          <c:x val="5.8812194339016972E-2"/>
          <c:y val="6.800647582603575E-2"/>
          <c:w val="0.7789405011423931"/>
          <c:h val="0.80115830115830122"/>
        </c:manualLayout>
      </c:layout>
      <c:bar3DChart>
        <c:barDir val="col"/>
        <c:grouping val="clustered"/>
        <c:varyColors val="0"/>
        <c:ser>
          <c:idx val="0"/>
          <c:order val="0"/>
          <c:tx>
            <c:strRef>
              <c:f>Sheet1!$A$2</c:f>
              <c:strCache>
                <c:ptCount val="1"/>
                <c:pt idx="0">
                  <c:v>Students</c:v>
                </c:pt>
              </c:strCache>
            </c:strRef>
          </c:tx>
          <c:spPr>
            <a:solidFill>
              <a:schemeClr val="accent1"/>
            </a:solidFill>
            <a:ln w="12748">
              <a:solidFill>
                <a:srgbClr val="000000"/>
              </a:solidFill>
              <a:prstDash val="solid"/>
            </a:ln>
          </c:spPr>
          <c:invertIfNegative val="0"/>
          <c:cat>
            <c:numRef>
              <c:f>Sheet1!$D$1:$AL$1</c:f>
              <c:numCache>
                <c:formatCode>General</c:formatCode>
                <c:ptCount val="35"/>
                <c:pt idx="0">
                  <c:v>92</c:v>
                </c:pt>
                <c:pt idx="1">
                  <c:v>93</c:v>
                </c:pt>
                <c:pt idx="2">
                  <c:v>94</c:v>
                </c:pt>
                <c:pt idx="3">
                  <c:v>95</c:v>
                </c:pt>
                <c:pt idx="4">
                  <c:v>96</c:v>
                </c:pt>
                <c:pt idx="5">
                  <c:v>97</c:v>
                </c:pt>
                <c:pt idx="6">
                  <c:v>98</c:v>
                </c:pt>
                <c:pt idx="7">
                  <c:v>99</c:v>
                </c:pt>
                <c:pt idx="8" formatCode="00">
                  <c:v>0</c:v>
                </c:pt>
                <c:pt idx="9" formatCode="00">
                  <c:v>1</c:v>
                </c:pt>
                <c:pt idx="10" formatCode="00">
                  <c:v>2</c:v>
                </c:pt>
                <c:pt idx="11" formatCode="00">
                  <c:v>3</c:v>
                </c:pt>
                <c:pt idx="12" formatCode="00">
                  <c:v>4</c:v>
                </c:pt>
                <c:pt idx="13" formatCode="00">
                  <c:v>5</c:v>
                </c:pt>
                <c:pt idx="14" formatCode="00">
                  <c:v>6</c:v>
                </c:pt>
                <c:pt idx="15" formatCode="00">
                  <c:v>7</c:v>
                </c:pt>
                <c:pt idx="16" formatCode="00">
                  <c:v>8</c:v>
                </c:pt>
                <c:pt idx="17">
                  <c:v>9</c:v>
                </c:pt>
                <c:pt idx="18" formatCode="00">
                  <c:v>10</c:v>
                </c:pt>
                <c:pt idx="19">
                  <c:v>11</c:v>
                </c:pt>
                <c:pt idx="20" formatCode="00">
                  <c:v>12</c:v>
                </c:pt>
                <c:pt idx="21" formatCode="00">
                  <c:v>13</c:v>
                </c:pt>
                <c:pt idx="22" formatCode="00">
                  <c:v>14</c:v>
                </c:pt>
                <c:pt idx="23" formatCode="00">
                  <c:v>15</c:v>
                </c:pt>
                <c:pt idx="24">
                  <c:v>16</c:v>
                </c:pt>
                <c:pt idx="25" formatCode="00">
                  <c:v>17</c:v>
                </c:pt>
                <c:pt idx="26" formatCode="00">
                  <c:v>18</c:v>
                </c:pt>
                <c:pt idx="27" formatCode="00">
                  <c:v>19</c:v>
                </c:pt>
                <c:pt idx="28" formatCode="00">
                  <c:v>19</c:v>
                </c:pt>
                <c:pt idx="29" formatCode="00">
                  <c:v>20</c:v>
                </c:pt>
                <c:pt idx="30" formatCode="00">
                  <c:v>21</c:v>
                </c:pt>
                <c:pt idx="31" formatCode="00">
                  <c:v>22</c:v>
                </c:pt>
                <c:pt idx="32" formatCode="00">
                  <c:v>23</c:v>
                </c:pt>
                <c:pt idx="33" formatCode="00">
                  <c:v>24</c:v>
                </c:pt>
                <c:pt idx="34" formatCode="00">
                  <c:v>25</c:v>
                </c:pt>
              </c:numCache>
            </c:numRef>
          </c:cat>
          <c:val>
            <c:numRef>
              <c:f>Sheet1!$D$2:$AL$2</c:f>
              <c:numCache>
                <c:formatCode>General</c:formatCode>
                <c:ptCount val="35"/>
                <c:pt idx="0">
                  <c:v>532</c:v>
                </c:pt>
                <c:pt idx="1">
                  <c:v>607</c:v>
                </c:pt>
                <c:pt idx="2">
                  <c:v>685</c:v>
                </c:pt>
                <c:pt idx="3">
                  <c:v>765</c:v>
                </c:pt>
                <c:pt idx="4">
                  <c:v>471</c:v>
                </c:pt>
                <c:pt idx="5">
                  <c:v>423</c:v>
                </c:pt>
                <c:pt idx="6">
                  <c:v>397</c:v>
                </c:pt>
                <c:pt idx="7">
                  <c:v>322</c:v>
                </c:pt>
                <c:pt idx="8">
                  <c:v>253</c:v>
                </c:pt>
                <c:pt idx="9">
                  <c:v>412</c:v>
                </c:pt>
                <c:pt idx="10">
                  <c:v>265</c:v>
                </c:pt>
                <c:pt idx="11">
                  <c:v>332</c:v>
                </c:pt>
                <c:pt idx="12">
                  <c:v>307</c:v>
                </c:pt>
                <c:pt idx="13">
                  <c:v>422</c:v>
                </c:pt>
                <c:pt idx="14">
                  <c:v>320</c:v>
                </c:pt>
                <c:pt idx="15">
                  <c:v>331</c:v>
                </c:pt>
                <c:pt idx="16">
                  <c:v>336</c:v>
                </c:pt>
                <c:pt idx="17">
                  <c:v>363</c:v>
                </c:pt>
                <c:pt idx="18">
                  <c:v>312</c:v>
                </c:pt>
                <c:pt idx="19">
                  <c:v>430</c:v>
                </c:pt>
                <c:pt idx="20">
                  <c:v>361</c:v>
                </c:pt>
                <c:pt idx="21">
                  <c:v>410</c:v>
                </c:pt>
                <c:pt idx="22">
                  <c:v>376</c:v>
                </c:pt>
                <c:pt idx="23">
                  <c:v>251</c:v>
                </c:pt>
                <c:pt idx="24">
                  <c:v>312</c:v>
                </c:pt>
                <c:pt idx="25">
                  <c:v>359</c:v>
                </c:pt>
                <c:pt idx="26">
                  <c:v>223</c:v>
                </c:pt>
                <c:pt idx="27">
                  <c:v>207</c:v>
                </c:pt>
                <c:pt idx="28">
                  <c:v>207</c:v>
                </c:pt>
                <c:pt idx="29">
                  <c:v>155</c:v>
                </c:pt>
                <c:pt idx="30">
                  <c:v>147</c:v>
                </c:pt>
                <c:pt idx="31">
                  <c:v>134</c:v>
                </c:pt>
                <c:pt idx="32">
                  <c:v>150</c:v>
                </c:pt>
                <c:pt idx="33">
                  <c:v>81</c:v>
                </c:pt>
                <c:pt idx="34">
                  <c:v>83</c:v>
                </c:pt>
              </c:numCache>
            </c:numRef>
          </c:val>
          <c:extLst>
            <c:ext xmlns:c16="http://schemas.microsoft.com/office/drawing/2014/chart" uri="{C3380CC4-5D6E-409C-BE32-E72D297353CC}">
              <c16:uniqueId val="{00000000-7332-48B4-B620-126D3E1A383C}"/>
            </c:ext>
          </c:extLst>
        </c:ser>
        <c:dLbls>
          <c:showLegendKey val="0"/>
          <c:showVal val="0"/>
          <c:showCatName val="0"/>
          <c:showSerName val="0"/>
          <c:showPercent val="0"/>
          <c:showBubbleSize val="0"/>
        </c:dLbls>
        <c:gapWidth val="150"/>
        <c:gapDepth val="0"/>
        <c:shape val="box"/>
        <c:axId val="1869002079"/>
        <c:axId val="1"/>
        <c:axId val="0"/>
      </c:bar3DChart>
      <c:catAx>
        <c:axId val="1869002079"/>
        <c:scaling>
          <c:orientation val="minMax"/>
        </c:scaling>
        <c:delete val="0"/>
        <c:axPos val="b"/>
        <c:numFmt formatCode="General" sourceLinked="1"/>
        <c:majorTickMark val="out"/>
        <c:minorTickMark val="none"/>
        <c:tickLblPos val="low"/>
        <c:spPr>
          <a:ln w="3186">
            <a:solidFill>
              <a:schemeClr val="tx1"/>
            </a:solidFill>
            <a:prstDash val="solid"/>
          </a:ln>
        </c:spPr>
        <c:txPr>
          <a:bodyPr rot="0" vert="horz"/>
          <a:lstStyle/>
          <a:p>
            <a:pPr>
              <a:defRPr sz="1808" b="1" i="0" u="none" strike="noStrike" baseline="0">
                <a:solidFill>
                  <a:schemeClr val="tx1"/>
                </a:solidFill>
                <a:latin typeface="Arial"/>
                <a:ea typeface="Arial"/>
                <a:cs typeface="Arial"/>
              </a:defRPr>
            </a:pPr>
            <a:endParaRPr lang="en-US"/>
          </a:p>
        </c:txPr>
        <c:crossAx val="1"/>
        <c:crosses val="autoZero"/>
        <c:auto val="0"/>
        <c:lblAlgn val="ctr"/>
        <c:lblOffset val="100"/>
        <c:tickLblSkip val="2"/>
        <c:tickMarkSkip val="1"/>
        <c:noMultiLvlLbl val="0"/>
      </c:catAx>
      <c:valAx>
        <c:axId val="1"/>
        <c:scaling>
          <c:orientation val="minMax"/>
        </c:scaling>
        <c:delete val="0"/>
        <c:axPos val="l"/>
        <c:majorGridlines>
          <c:spPr>
            <a:ln w="3186">
              <a:solidFill>
                <a:schemeClr val="tx1"/>
              </a:solidFill>
              <a:prstDash val="solid"/>
            </a:ln>
          </c:spPr>
        </c:majorGridlines>
        <c:numFmt formatCode="General" sourceLinked="1"/>
        <c:majorTickMark val="out"/>
        <c:minorTickMark val="none"/>
        <c:tickLblPos val="nextTo"/>
        <c:spPr>
          <a:ln w="3186">
            <a:solidFill>
              <a:schemeClr val="tx1"/>
            </a:solidFill>
            <a:prstDash val="solid"/>
          </a:ln>
        </c:spPr>
        <c:txPr>
          <a:bodyPr rot="0" vert="horz"/>
          <a:lstStyle/>
          <a:p>
            <a:pPr>
              <a:defRPr sz="1808" b="1" i="0" u="none" strike="noStrike" baseline="0">
                <a:solidFill>
                  <a:schemeClr val="tx1"/>
                </a:solidFill>
                <a:latin typeface="Arial"/>
                <a:ea typeface="Arial"/>
                <a:cs typeface="Arial"/>
              </a:defRPr>
            </a:pPr>
            <a:endParaRPr lang="en-US"/>
          </a:p>
        </c:txPr>
        <c:crossAx val="1869002079"/>
        <c:crosses val="autoZero"/>
        <c:crossBetween val="between"/>
      </c:valAx>
      <c:spPr>
        <a:noFill/>
        <a:ln w="25376">
          <a:noFill/>
        </a:ln>
      </c:spPr>
    </c:plotArea>
    <c:plotVisOnly val="1"/>
    <c:dispBlanksAs val="gap"/>
    <c:showDLblsOverMax val="0"/>
  </c:chart>
  <c:spPr>
    <a:noFill/>
    <a:ln>
      <a:noFill/>
    </a:ln>
  </c:spPr>
  <c:txPr>
    <a:bodyPr/>
    <a:lstStyle/>
    <a:p>
      <a:pPr>
        <a:defRPr sz="1808" b="1" i="0" u="none" strike="noStrike" baseline="0">
          <a:solidFill>
            <a:schemeClr val="tx1"/>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234875444839867"/>
          <c:y val="9.5779220779220797E-2"/>
          <c:w val="0.78736654804270401"/>
          <c:h val="0.6607142857142857"/>
        </c:manualLayout>
      </c:layout>
      <c:barChart>
        <c:barDir val="col"/>
        <c:grouping val="clustered"/>
        <c:varyColors val="0"/>
        <c:ser>
          <c:idx val="0"/>
          <c:order val="0"/>
          <c:tx>
            <c:strRef>
              <c:f>Sheet1!$B$1</c:f>
              <c:strCache>
                <c:ptCount val="1"/>
                <c:pt idx="0">
                  <c:v>% Female</c:v>
                </c:pt>
              </c:strCache>
            </c:strRef>
          </c:tx>
          <c:spPr>
            <a:solidFill>
              <a:schemeClr val="accent1"/>
            </a:solidFill>
            <a:ln w="11858">
              <a:solidFill>
                <a:srgbClr val="000000"/>
              </a:solidFill>
              <a:prstDash val="solid"/>
            </a:ln>
          </c:spPr>
          <c:invertIfNegative val="0"/>
          <c:dLbls>
            <c:spPr>
              <a:noFill/>
              <a:ln w="23716">
                <a:noFill/>
              </a:ln>
            </c:spPr>
            <c:txPr>
              <a:bodyPr/>
              <a:lstStyle/>
              <a:p>
                <a:pPr>
                  <a:defRPr sz="1681" b="1" i="0" u="none" strike="noStrike" baseline="0">
                    <a:solidFill>
                      <a:schemeClr val="tx1"/>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Sheet1!$A$2:$A$37</c:f>
              <c:numCache>
                <c:formatCode>General</c:formatCode>
                <c:ptCount val="36"/>
                <c:pt idx="0">
                  <c:v>90</c:v>
                </c:pt>
                <c:pt idx="1">
                  <c:v>91</c:v>
                </c:pt>
                <c:pt idx="2">
                  <c:v>92</c:v>
                </c:pt>
                <c:pt idx="3">
                  <c:v>93</c:v>
                </c:pt>
                <c:pt idx="4">
                  <c:v>94</c:v>
                </c:pt>
                <c:pt idx="5">
                  <c:v>95</c:v>
                </c:pt>
                <c:pt idx="6">
                  <c:v>96</c:v>
                </c:pt>
                <c:pt idx="7">
                  <c:v>97</c:v>
                </c:pt>
                <c:pt idx="8">
                  <c:v>98</c:v>
                </c:pt>
                <c:pt idx="9">
                  <c:v>99</c:v>
                </c:pt>
                <c:pt idx="10">
                  <c:v>0</c:v>
                </c:pt>
                <c:pt idx="11">
                  <c:v>1</c:v>
                </c:pt>
                <c:pt idx="12">
                  <c:v>2</c:v>
                </c:pt>
                <c:pt idx="13">
                  <c:v>3</c:v>
                </c:pt>
                <c:pt idx="14">
                  <c:v>4</c:v>
                </c:pt>
                <c:pt idx="15">
                  <c:v>5</c:v>
                </c:pt>
                <c:pt idx="16">
                  <c:v>6</c:v>
                </c:pt>
                <c:pt idx="17">
                  <c:v>7</c:v>
                </c:pt>
                <c:pt idx="18">
                  <c:v>8</c:v>
                </c:pt>
                <c:pt idx="19">
                  <c:v>9</c:v>
                </c:pt>
                <c:pt idx="20">
                  <c:v>10</c:v>
                </c:pt>
                <c:pt idx="21">
                  <c:v>11</c:v>
                </c:pt>
                <c:pt idx="22">
                  <c:v>12</c:v>
                </c:pt>
                <c:pt idx="23">
                  <c:v>13</c:v>
                </c:pt>
                <c:pt idx="24">
                  <c:v>14</c:v>
                </c:pt>
                <c:pt idx="25">
                  <c:v>15</c:v>
                </c:pt>
                <c:pt idx="26">
                  <c:v>16</c:v>
                </c:pt>
                <c:pt idx="27">
                  <c:v>17</c:v>
                </c:pt>
                <c:pt idx="28">
                  <c:v>18</c:v>
                </c:pt>
                <c:pt idx="29">
                  <c:v>19</c:v>
                </c:pt>
                <c:pt idx="30">
                  <c:v>20</c:v>
                </c:pt>
                <c:pt idx="31">
                  <c:v>21</c:v>
                </c:pt>
                <c:pt idx="32">
                  <c:v>22</c:v>
                </c:pt>
                <c:pt idx="33">
                  <c:v>23</c:v>
                </c:pt>
                <c:pt idx="34">
                  <c:v>24</c:v>
                </c:pt>
                <c:pt idx="35">
                  <c:v>25</c:v>
                </c:pt>
              </c:numCache>
            </c:numRef>
          </c:cat>
          <c:val>
            <c:numRef>
              <c:f>Sheet1!$B$2:$B$37</c:f>
              <c:numCache>
                <c:formatCode>General</c:formatCode>
                <c:ptCount val="36"/>
                <c:pt idx="0">
                  <c:v>25</c:v>
                </c:pt>
                <c:pt idx="1">
                  <c:v>30</c:v>
                </c:pt>
                <c:pt idx="2">
                  <c:v>34</c:v>
                </c:pt>
                <c:pt idx="3">
                  <c:v>32</c:v>
                </c:pt>
                <c:pt idx="4">
                  <c:v>29</c:v>
                </c:pt>
                <c:pt idx="5">
                  <c:v>30</c:v>
                </c:pt>
                <c:pt idx="6">
                  <c:v>27</c:v>
                </c:pt>
                <c:pt idx="7">
                  <c:v>30</c:v>
                </c:pt>
                <c:pt idx="8">
                  <c:v>25</c:v>
                </c:pt>
                <c:pt idx="9">
                  <c:v>32</c:v>
                </c:pt>
                <c:pt idx="10">
                  <c:v>31</c:v>
                </c:pt>
                <c:pt idx="11">
                  <c:v>34</c:v>
                </c:pt>
                <c:pt idx="12">
                  <c:v>32</c:v>
                </c:pt>
                <c:pt idx="13">
                  <c:v>34</c:v>
                </c:pt>
                <c:pt idx="14">
                  <c:v>37</c:v>
                </c:pt>
                <c:pt idx="15">
                  <c:v>40</c:v>
                </c:pt>
                <c:pt idx="16">
                  <c:v>38</c:v>
                </c:pt>
                <c:pt idx="17">
                  <c:v>38</c:v>
                </c:pt>
                <c:pt idx="18">
                  <c:v>34</c:v>
                </c:pt>
                <c:pt idx="19">
                  <c:v>34</c:v>
                </c:pt>
                <c:pt idx="20">
                  <c:v>35</c:v>
                </c:pt>
                <c:pt idx="21">
                  <c:v>39</c:v>
                </c:pt>
                <c:pt idx="22">
                  <c:v>41</c:v>
                </c:pt>
                <c:pt idx="23">
                  <c:v>38</c:v>
                </c:pt>
                <c:pt idx="24">
                  <c:v>41</c:v>
                </c:pt>
                <c:pt idx="25">
                  <c:v>37</c:v>
                </c:pt>
                <c:pt idx="26">
                  <c:v>39</c:v>
                </c:pt>
                <c:pt idx="27">
                  <c:v>39</c:v>
                </c:pt>
                <c:pt idx="28">
                  <c:v>43</c:v>
                </c:pt>
                <c:pt idx="29">
                  <c:v>40</c:v>
                </c:pt>
                <c:pt idx="30">
                  <c:v>42</c:v>
                </c:pt>
                <c:pt idx="31">
                  <c:v>43</c:v>
                </c:pt>
                <c:pt idx="32">
                  <c:v>43</c:v>
                </c:pt>
                <c:pt idx="33">
                  <c:v>51</c:v>
                </c:pt>
                <c:pt idx="34">
                  <c:v>46</c:v>
                </c:pt>
                <c:pt idx="35">
                  <c:v>39</c:v>
                </c:pt>
              </c:numCache>
            </c:numRef>
          </c:val>
          <c:extLst>
            <c:ext xmlns:c16="http://schemas.microsoft.com/office/drawing/2014/chart" uri="{C3380CC4-5D6E-409C-BE32-E72D297353CC}">
              <c16:uniqueId val="{00000000-C68B-48F5-9FF1-FB23DC7E1086}"/>
            </c:ext>
          </c:extLst>
        </c:ser>
        <c:ser>
          <c:idx val="1"/>
          <c:order val="1"/>
          <c:tx>
            <c:strRef>
              <c:f>Sheet1!$C$1</c:f>
              <c:strCache>
                <c:ptCount val="1"/>
                <c:pt idx="0">
                  <c:v>% Male</c:v>
                </c:pt>
              </c:strCache>
            </c:strRef>
          </c:tx>
          <c:spPr>
            <a:solidFill>
              <a:schemeClr val="accent2"/>
            </a:solidFill>
            <a:ln w="11858">
              <a:solidFill>
                <a:srgbClr val="000000"/>
              </a:solidFill>
              <a:prstDash val="solid"/>
            </a:ln>
          </c:spPr>
          <c:invertIfNegative val="0"/>
          <c:dLbls>
            <c:spPr>
              <a:noFill/>
              <a:ln w="23716">
                <a:noFill/>
              </a:ln>
            </c:spPr>
            <c:txPr>
              <a:bodyPr/>
              <a:lstStyle/>
              <a:p>
                <a:pPr>
                  <a:defRPr sz="1681" b="1" i="0" u="none" strike="noStrike" baseline="0">
                    <a:solidFill>
                      <a:schemeClr val="tx1"/>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Sheet1!$A$2:$A$37</c:f>
              <c:numCache>
                <c:formatCode>General</c:formatCode>
                <c:ptCount val="36"/>
                <c:pt idx="0">
                  <c:v>90</c:v>
                </c:pt>
                <c:pt idx="1">
                  <c:v>91</c:v>
                </c:pt>
                <c:pt idx="2">
                  <c:v>92</c:v>
                </c:pt>
                <c:pt idx="3">
                  <c:v>93</c:v>
                </c:pt>
                <c:pt idx="4">
                  <c:v>94</c:v>
                </c:pt>
                <c:pt idx="5">
                  <c:v>95</c:v>
                </c:pt>
                <c:pt idx="6">
                  <c:v>96</c:v>
                </c:pt>
                <c:pt idx="7">
                  <c:v>97</c:v>
                </c:pt>
                <c:pt idx="8">
                  <c:v>98</c:v>
                </c:pt>
                <c:pt idx="9">
                  <c:v>99</c:v>
                </c:pt>
                <c:pt idx="10">
                  <c:v>0</c:v>
                </c:pt>
                <c:pt idx="11">
                  <c:v>1</c:v>
                </c:pt>
                <c:pt idx="12">
                  <c:v>2</c:v>
                </c:pt>
                <c:pt idx="13">
                  <c:v>3</c:v>
                </c:pt>
                <c:pt idx="14">
                  <c:v>4</c:v>
                </c:pt>
                <c:pt idx="15">
                  <c:v>5</c:v>
                </c:pt>
                <c:pt idx="16">
                  <c:v>6</c:v>
                </c:pt>
                <c:pt idx="17">
                  <c:v>7</c:v>
                </c:pt>
                <c:pt idx="18">
                  <c:v>8</c:v>
                </c:pt>
                <c:pt idx="19">
                  <c:v>9</c:v>
                </c:pt>
                <c:pt idx="20">
                  <c:v>10</c:v>
                </c:pt>
                <c:pt idx="21">
                  <c:v>11</c:v>
                </c:pt>
                <c:pt idx="22">
                  <c:v>12</c:v>
                </c:pt>
                <c:pt idx="23">
                  <c:v>13</c:v>
                </c:pt>
                <c:pt idx="24">
                  <c:v>14</c:v>
                </c:pt>
                <c:pt idx="25">
                  <c:v>15</c:v>
                </c:pt>
                <c:pt idx="26">
                  <c:v>16</c:v>
                </c:pt>
                <c:pt idx="27">
                  <c:v>17</c:v>
                </c:pt>
                <c:pt idx="28">
                  <c:v>18</c:v>
                </c:pt>
                <c:pt idx="29">
                  <c:v>19</c:v>
                </c:pt>
                <c:pt idx="30">
                  <c:v>20</c:v>
                </c:pt>
                <c:pt idx="31">
                  <c:v>21</c:v>
                </c:pt>
                <c:pt idx="32">
                  <c:v>22</c:v>
                </c:pt>
                <c:pt idx="33">
                  <c:v>23</c:v>
                </c:pt>
                <c:pt idx="34">
                  <c:v>24</c:v>
                </c:pt>
                <c:pt idx="35">
                  <c:v>25</c:v>
                </c:pt>
              </c:numCache>
            </c:numRef>
          </c:cat>
          <c:val>
            <c:numRef>
              <c:f>Sheet1!$C$2:$C$37</c:f>
              <c:numCache>
                <c:formatCode>General</c:formatCode>
                <c:ptCount val="36"/>
                <c:pt idx="0">
                  <c:v>75</c:v>
                </c:pt>
                <c:pt idx="1">
                  <c:v>70</c:v>
                </c:pt>
                <c:pt idx="2">
                  <c:v>66</c:v>
                </c:pt>
                <c:pt idx="3">
                  <c:v>68</c:v>
                </c:pt>
                <c:pt idx="4">
                  <c:v>71</c:v>
                </c:pt>
                <c:pt idx="5">
                  <c:v>70</c:v>
                </c:pt>
                <c:pt idx="6">
                  <c:v>73</c:v>
                </c:pt>
                <c:pt idx="7">
                  <c:v>70</c:v>
                </c:pt>
                <c:pt idx="8">
                  <c:v>75</c:v>
                </c:pt>
                <c:pt idx="9">
                  <c:v>68</c:v>
                </c:pt>
                <c:pt idx="10">
                  <c:v>69</c:v>
                </c:pt>
                <c:pt idx="11">
                  <c:v>66</c:v>
                </c:pt>
                <c:pt idx="12">
                  <c:v>68</c:v>
                </c:pt>
                <c:pt idx="13">
                  <c:v>66</c:v>
                </c:pt>
                <c:pt idx="14">
                  <c:v>63</c:v>
                </c:pt>
                <c:pt idx="15">
                  <c:v>60</c:v>
                </c:pt>
                <c:pt idx="16">
                  <c:v>62</c:v>
                </c:pt>
                <c:pt idx="17">
                  <c:v>62</c:v>
                </c:pt>
                <c:pt idx="18">
                  <c:v>66</c:v>
                </c:pt>
                <c:pt idx="19">
                  <c:v>66</c:v>
                </c:pt>
                <c:pt idx="20">
                  <c:v>65</c:v>
                </c:pt>
                <c:pt idx="21">
                  <c:v>61</c:v>
                </c:pt>
                <c:pt idx="22">
                  <c:v>59</c:v>
                </c:pt>
                <c:pt idx="23">
                  <c:v>62</c:v>
                </c:pt>
                <c:pt idx="24">
                  <c:v>59</c:v>
                </c:pt>
                <c:pt idx="25">
                  <c:v>63</c:v>
                </c:pt>
                <c:pt idx="26">
                  <c:v>61</c:v>
                </c:pt>
                <c:pt idx="27">
                  <c:v>61</c:v>
                </c:pt>
                <c:pt idx="28">
                  <c:v>57</c:v>
                </c:pt>
                <c:pt idx="29">
                  <c:v>60</c:v>
                </c:pt>
                <c:pt idx="30">
                  <c:v>58</c:v>
                </c:pt>
                <c:pt idx="31">
                  <c:v>57</c:v>
                </c:pt>
                <c:pt idx="32">
                  <c:v>57</c:v>
                </c:pt>
                <c:pt idx="33">
                  <c:v>49</c:v>
                </c:pt>
                <c:pt idx="34">
                  <c:v>54</c:v>
                </c:pt>
                <c:pt idx="35">
                  <c:v>61</c:v>
                </c:pt>
              </c:numCache>
            </c:numRef>
          </c:val>
          <c:extLst>
            <c:ext xmlns:c16="http://schemas.microsoft.com/office/drawing/2014/chart" uri="{C3380CC4-5D6E-409C-BE32-E72D297353CC}">
              <c16:uniqueId val="{00000001-C68B-48F5-9FF1-FB23DC7E1086}"/>
            </c:ext>
          </c:extLst>
        </c:ser>
        <c:dLbls>
          <c:showLegendKey val="0"/>
          <c:showVal val="0"/>
          <c:showCatName val="0"/>
          <c:showSerName val="0"/>
          <c:showPercent val="0"/>
          <c:showBubbleSize val="0"/>
        </c:dLbls>
        <c:gapWidth val="150"/>
        <c:axId val="535372784"/>
        <c:axId val="1"/>
      </c:barChart>
      <c:catAx>
        <c:axId val="535372784"/>
        <c:scaling>
          <c:orientation val="minMax"/>
        </c:scaling>
        <c:delete val="0"/>
        <c:axPos val="b"/>
        <c:numFmt formatCode="00" sourceLinked="0"/>
        <c:majorTickMark val="out"/>
        <c:minorTickMark val="none"/>
        <c:tickLblPos val="nextTo"/>
        <c:spPr>
          <a:ln w="2966">
            <a:solidFill>
              <a:schemeClr val="tx1"/>
            </a:solidFill>
            <a:prstDash val="solid"/>
          </a:ln>
        </c:spPr>
        <c:txPr>
          <a:bodyPr rot="-2700000" vert="horz"/>
          <a:lstStyle/>
          <a:p>
            <a:pPr>
              <a:defRPr sz="1681" b="1" i="0" u="none" strike="noStrike" baseline="0">
                <a:solidFill>
                  <a:schemeClr val="tx1"/>
                </a:solidFill>
                <a:latin typeface="Arial"/>
                <a:ea typeface="Arial"/>
                <a:cs typeface="Arial"/>
              </a:defRPr>
            </a:pPr>
            <a:endParaRPr lang="en-US"/>
          </a:p>
        </c:txPr>
        <c:crossAx val="1"/>
        <c:crosses val="autoZero"/>
        <c:auto val="1"/>
        <c:lblAlgn val="ctr"/>
        <c:lblOffset val="100"/>
        <c:tickLblSkip val="2"/>
        <c:tickMarkSkip val="1"/>
        <c:noMultiLvlLbl val="0"/>
      </c:catAx>
      <c:valAx>
        <c:axId val="1"/>
        <c:scaling>
          <c:orientation val="minMax"/>
        </c:scaling>
        <c:delete val="0"/>
        <c:axPos val="l"/>
        <c:numFmt formatCode="General" sourceLinked="1"/>
        <c:majorTickMark val="out"/>
        <c:minorTickMark val="none"/>
        <c:tickLblPos val="nextTo"/>
        <c:spPr>
          <a:ln w="2966">
            <a:solidFill>
              <a:schemeClr val="tx1"/>
            </a:solidFill>
            <a:prstDash val="solid"/>
          </a:ln>
        </c:spPr>
        <c:txPr>
          <a:bodyPr rot="0" vert="horz"/>
          <a:lstStyle/>
          <a:p>
            <a:pPr>
              <a:defRPr sz="1681" b="1" i="0" u="none" strike="noStrike" baseline="0">
                <a:solidFill>
                  <a:schemeClr val="bg1"/>
                </a:solidFill>
                <a:latin typeface="Arial"/>
                <a:ea typeface="Arial"/>
                <a:cs typeface="Arial"/>
              </a:defRPr>
            </a:pPr>
            <a:endParaRPr lang="en-US"/>
          </a:p>
        </c:txPr>
        <c:crossAx val="535372784"/>
        <c:crosses val="autoZero"/>
        <c:crossBetween val="between"/>
      </c:valAx>
      <c:spPr>
        <a:noFill/>
        <a:ln w="25372">
          <a:noFill/>
        </a:ln>
      </c:spPr>
    </c:plotArea>
    <c:legend>
      <c:legendPos val="r"/>
      <c:layout>
        <c:manualLayout>
          <c:xMode val="edge"/>
          <c:yMode val="edge"/>
          <c:x val="0.74520856820744086"/>
          <c:y val="0"/>
          <c:w val="0.16234498308906431"/>
          <c:h val="0.11958762886597939"/>
        </c:manualLayout>
      </c:layout>
      <c:overlay val="0"/>
      <c:spPr>
        <a:solidFill>
          <a:schemeClr val="bg1"/>
        </a:solidFill>
        <a:ln w="2966">
          <a:solidFill>
            <a:schemeClr val="tx1"/>
          </a:solidFill>
          <a:prstDash val="solid"/>
        </a:ln>
      </c:spPr>
      <c:txPr>
        <a:bodyPr/>
        <a:lstStyle/>
        <a:p>
          <a:pPr>
            <a:defRPr sz="1545" b="1" i="0" u="none" strike="noStrike" baseline="0">
              <a:solidFill>
                <a:schemeClr val="tx1"/>
              </a:solidFill>
              <a:latin typeface="Arial"/>
              <a:ea typeface="Arial"/>
              <a:cs typeface="Arial"/>
            </a:defRPr>
          </a:pPr>
          <a:endParaRPr lang="en-US"/>
        </a:p>
      </c:txPr>
    </c:legend>
    <c:plotVisOnly val="1"/>
    <c:dispBlanksAs val="gap"/>
    <c:showDLblsOverMax val="0"/>
  </c:chart>
  <c:spPr>
    <a:noFill/>
    <a:ln>
      <a:noFill/>
    </a:ln>
  </c:spPr>
  <c:txPr>
    <a:bodyPr/>
    <a:lstStyle/>
    <a:p>
      <a:pPr>
        <a:defRPr sz="1681" b="1" i="0" u="none" strike="noStrike" baseline="0">
          <a:solidFill>
            <a:schemeClr val="tx1"/>
          </a:solidFill>
          <a:latin typeface="Arial"/>
          <a:ea typeface="Arial"/>
          <a:cs typeface="Aria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4EF23C-C8A0-E6FC-9961-55B287CE1C7C}"/>
              </a:ext>
            </a:extLst>
          </p:cNvPr>
          <p:cNvSpPr>
            <a:spLocks noGrp="1"/>
          </p:cNvSpPr>
          <p:nvPr>
            <p:ph type="hdr" sz="quarter"/>
          </p:nvPr>
        </p:nvSpPr>
        <p:spPr>
          <a:xfrm>
            <a:off x="0" y="0"/>
            <a:ext cx="3033713" cy="463550"/>
          </a:xfrm>
          <a:prstGeom prst="rect">
            <a:avLst/>
          </a:prstGeom>
        </p:spPr>
        <p:txBody>
          <a:bodyPr vert="horz" wrap="square" lIns="91440" tIns="45720" rIns="91440" bIns="45720" numCol="1" anchor="t" anchorCtr="0" compatLnSpc="1">
            <a:prstTxWarp prst="textNoShape">
              <a:avLst/>
            </a:prstTxWarp>
          </a:bodyPr>
          <a:lstStyle>
            <a:lvl1pPr eaLnBrk="0" hangingPunct="0">
              <a:defRPr sz="1200">
                <a:latin typeface="Book Antiqua" charset="0"/>
                <a:ea typeface="ＭＳ Ｐゴシック" charset="-128"/>
                <a:cs typeface="+mn-cs"/>
              </a:defRPr>
            </a:lvl1pPr>
          </a:lstStyle>
          <a:p>
            <a:pPr>
              <a:defRPr/>
            </a:pPr>
            <a:endParaRPr lang="en-US"/>
          </a:p>
        </p:txBody>
      </p:sp>
      <p:sp>
        <p:nvSpPr>
          <p:cNvPr id="3" name="Date Placeholder 2">
            <a:extLst>
              <a:ext uri="{FF2B5EF4-FFF2-40B4-BE49-F238E27FC236}">
                <a16:creationId xmlns:a16="http://schemas.microsoft.com/office/drawing/2014/main" id="{676DB62D-2E1B-BF0E-0746-8D12535615BE}"/>
              </a:ext>
            </a:extLst>
          </p:cNvPr>
          <p:cNvSpPr>
            <a:spLocks noGrp="1"/>
          </p:cNvSpPr>
          <p:nvPr>
            <p:ph type="dt" sz="quarter" idx="1"/>
          </p:nvPr>
        </p:nvSpPr>
        <p:spPr>
          <a:xfrm>
            <a:off x="3962400" y="0"/>
            <a:ext cx="3033713" cy="46355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atin typeface="Book Antiqua" charset="0"/>
                <a:ea typeface="ＭＳ Ｐゴシック" charset="-128"/>
                <a:cs typeface="+mn-cs"/>
              </a:defRPr>
            </a:lvl1pPr>
          </a:lstStyle>
          <a:p>
            <a:pPr>
              <a:defRPr/>
            </a:pPr>
            <a:fld id="{E474009E-CE36-4DC9-A85B-A2256A7BA3D0}" type="datetime1">
              <a:rPr lang="en-US"/>
              <a:pPr>
                <a:defRPr/>
              </a:pPr>
              <a:t>7/14/2026</a:t>
            </a:fld>
            <a:endParaRPr lang="en-US"/>
          </a:p>
        </p:txBody>
      </p:sp>
      <p:sp>
        <p:nvSpPr>
          <p:cNvPr id="4" name="Footer Placeholder 3">
            <a:extLst>
              <a:ext uri="{FF2B5EF4-FFF2-40B4-BE49-F238E27FC236}">
                <a16:creationId xmlns:a16="http://schemas.microsoft.com/office/drawing/2014/main" id="{49BC2BCD-0046-B666-D38F-82D8BC26800E}"/>
              </a:ext>
            </a:extLst>
          </p:cNvPr>
          <p:cNvSpPr>
            <a:spLocks noGrp="1"/>
          </p:cNvSpPr>
          <p:nvPr>
            <p:ph type="ftr" sz="quarter" idx="2"/>
          </p:nvPr>
        </p:nvSpPr>
        <p:spPr>
          <a:xfrm>
            <a:off x="0" y="8805863"/>
            <a:ext cx="3033713" cy="463550"/>
          </a:xfrm>
          <a:prstGeom prst="rect">
            <a:avLst/>
          </a:prstGeom>
        </p:spPr>
        <p:txBody>
          <a:bodyPr vert="horz" wrap="square" lIns="91440" tIns="45720" rIns="91440" bIns="45720" numCol="1" anchor="b" anchorCtr="0" compatLnSpc="1">
            <a:prstTxWarp prst="textNoShape">
              <a:avLst/>
            </a:prstTxWarp>
          </a:bodyPr>
          <a:lstStyle>
            <a:lvl1pPr eaLnBrk="0" hangingPunct="0">
              <a:defRPr sz="1200">
                <a:latin typeface="Book Antiqua" charset="0"/>
                <a:ea typeface="ＭＳ Ｐゴシック" charset="-128"/>
                <a:cs typeface="+mn-cs"/>
              </a:defRPr>
            </a:lvl1pPr>
          </a:lstStyle>
          <a:p>
            <a:pPr>
              <a:defRPr/>
            </a:pPr>
            <a:endParaRPr lang="en-US"/>
          </a:p>
        </p:txBody>
      </p:sp>
      <p:sp>
        <p:nvSpPr>
          <p:cNvPr id="5" name="Slide Number Placeholder 4">
            <a:extLst>
              <a:ext uri="{FF2B5EF4-FFF2-40B4-BE49-F238E27FC236}">
                <a16:creationId xmlns:a16="http://schemas.microsoft.com/office/drawing/2014/main" id="{8681C6DD-BAD7-5106-CB42-AA192D55F6A2}"/>
              </a:ext>
            </a:extLst>
          </p:cNvPr>
          <p:cNvSpPr>
            <a:spLocks noGrp="1"/>
          </p:cNvSpPr>
          <p:nvPr>
            <p:ph type="sldNum" sz="quarter" idx="3"/>
          </p:nvPr>
        </p:nvSpPr>
        <p:spPr>
          <a:xfrm>
            <a:off x="3962400" y="8805863"/>
            <a:ext cx="3033713" cy="463550"/>
          </a:xfrm>
          <a:prstGeom prst="rect">
            <a:avLst/>
          </a:prstGeom>
        </p:spPr>
        <p:txBody>
          <a:bodyPr vert="horz" wrap="square" lIns="91440" tIns="45720" rIns="91440" bIns="45720" numCol="1" anchor="b" anchorCtr="0" compatLnSpc="1">
            <a:prstTxWarp prst="textNoShape">
              <a:avLst/>
            </a:prstTxWarp>
          </a:bodyPr>
          <a:lstStyle>
            <a:lvl1pPr algn="r">
              <a:defRPr sz="1200" smtClean="0">
                <a:cs typeface="Arial" panose="020B0604020202020204" pitchFamily="34" charset="0"/>
              </a:defRPr>
            </a:lvl1pPr>
          </a:lstStyle>
          <a:p>
            <a:pPr>
              <a:defRPr/>
            </a:pPr>
            <a:fld id="{12B7C3A8-1091-46BC-9871-E4A6DD6F6F7E}"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mailto:patriciam@gmail.com"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www.ftsumnerk12.com/" TargetMode="External"/><Relationship Id="rId4" Type="http://schemas.openxmlformats.org/officeDocument/2006/relationships/hyperlink" Target="mailto:pmiller@ftsumnerk12.com"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050A6795-42E4-F5DC-797E-45756F95E258}"/>
              </a:ext>
            </a:extLst>
          </p:cNvPr>
          <p:cNvSpPr>
            <a:spLocks noGrp="1" noRot="1" noChangeAspect="1"/>
          </p:cNvSpPr>
          <p:nvPr>
            <p:ph type="sldImg"/>
          </p:nvPr>
        </p:nvSpPr>
        <p:spPr bwMode="auto">
          <a:xfrm>
            <a:off x="1181100" y="695325"/>
            <a:ext cx="4635500" cy="34766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C6C078C4-D07F-F0FB-4B7A-4AE9E380A98A}"/>
              </a:ext>
            </a:extLst>
          </p:cNvPr>
          <p:cNvSpPr>
            <a:spLocks noGrp="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58875"/>
            <a:ext cx="4171950" cy="3128963"/>
          </a:xfrm>
          <a:prstGeom prst="rect">
            <a:avLst/>
          </a:prstGeom>
          <a:noFill/>
          <a:ln w="12700">
            <a:solidFill>
              <a:prstClr val="black"/>
            </a:solidFill>
          </a:ln>
        </p:spPr>
      </p:sp>
      <p:sp>
        <p:nvSpPr>
          <p:cNvPr id="3" name="Notes Placeholder 2"/>
          <p:cNvSpPr>
            <a:spLocks noGrp="1"/>
          </p:cNvSpPr>
          <p:nvPr>
            <p:ph type="body" idx="1"/>
          </p:nvPr>
        </p:nvSpPr>
        <p:spPr>
          <a:xfrm>
            <a:off x="700088" y="4462463"/>
            <a:ext cx="5597525" cy="3649662"/>
          </a:xfrm>
          <a:prstGeom prst="rect">
            <a:avLst/>
          </a:prstGeom>
        </p:spPr>
        <p:txBody>
          <a:bodyPr/>
          <a:lstStyle/>
          <a:p>
            <a:r>
              <a:rPr lang="en-US" dirty="0"/>
              <a:t>The recruitment and marketing of the Supercomputing Challenge in 1990 produced more participation than expected with 235 students registering. Continued marketing produced increased participation for several years to the point that the sponsors could not support the cost of the expansion. We determined that students were not serious about their participation as completion rates for teams were in the 50% down to 33% in 1994-96. Several schools had many teams registered but few finished. At the beginning of the 1996 Challenge year, schools were only allowed to register five teams per school, putting the onus on the schools to find students that would commit to the program. That reduced the participation and then a $20 registration fee (per student) was instituted. After four years that was raised to $40 per student. These changes resulted in manageable participation numbers of around 300 and the team competition percentages rose to 60%. Just before the Covid pandemic, the competition rate reached 87%. The Covid pandemic affected our recruiting efforts and participation dropped to about 150 students but the completion rate continued to be around 70%. Post Covid participant numbers are starting to increase and we hope to continue to grow back to the 300 student level.</a:t>
            </a:r>
          </a:p>
        </p:txBody>
      </p:sp>
    </p:spTree>
    <p:extLst>
      <p:ext uri="{BB962C8B-B14F-4D97-AF65-F5344CB8AC3E}">
        <p14:creationId xmlns:p14="http://schemas.microsoft.com/office/powerpoint/2010/main" val="3020157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2E64779B-3551-7A03-A42D-FE469E68A8CB}"/>
              </a:ext>
            </a:extLst>
          </p:cNvPr>
          <p:cNvSpPr>
            <a:spLocks noGrp="1" noRot="1" noChangeAspect="1" noChangeArrowheads="1" noTextEdit="1"/>
          </p:cNvSpPr>
          <p:nvPr>
            <p:ph type="sldImg"/>
          </p:nvPr>
        </p:nvSpPr>
        <p:spPr bwMode="auto">
          <a:xfrm>
            <a:off x="1181100" y="695325"/>
            <a:ext cx="4635500" cy="347662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Rectangle 3">
            <a:extLst>
              <a:ext uri="{FF2B5EF4-FFF2-40B4-BE49-F238E27FC236}">
                <a16:creationId xmlns:a16="http://schemas.microsoft.com/office/drawing/2014/main" id="{2AE62AFD-8D98-2F21-90A3-77BF78CC7744}"/>
              </a:ext>
            </a:extLst>
          </p:cNvPr>
          <p:cNvSpPr>
            <a:spLocks noGrp="1" noChangeArrowheads="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Punit Shah and Karalyn Baca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4A214D8F-731E-B2EC-99CF-6073F520867A}"/>
              </a:ext>
            </a:extLst>
          </p:cNvPr>
          <p:cNvSpPr>
            <a:spLocks noGrp="1" noRot="1" noChangeAspect="1" noChangeArrowheads="1" noTextEdit="1"/>
          </p:cNvSpPr>
          <p:nvPr>
            <p:ph type="sldImg"/>
          </p:nvPr>
        </p:nvSpPr>
        <p:spPr bwMode="auto">
          <a:xfrm>
            <a:off x="1181100" y="695325"/>
            <a:ext cx="4635500" cy="347662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Rectangle 3">
            <a:extLst>
              <a:ext uri="{FF2B5EF4-FFF2-40B4-BE49-F238E27FC236}">
                <a16:creationId xmlns:a16="http://schemas.microsoft.com/office/drawing/2014/main" id="{396EF798-DE46-BB73-8E14-2C9B2C3C97F9}"/>
              </a:ext>
            </a:extLst>
          </p:cNvPr>
          <p:cNvSpPr>
            <a:spLocks noGrp="1" noChangeArrowheads="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Kristin </a:t>
            </a:r>
            <a:r>
              <a:rPr lang="en-US" altLang="en-US" dirty="0" err="1">
                <a:latin typeface="Arial" panose="020B0604020202020204" pitchFamily="34" charset="0"/>
              </a:rPr>
              <a:t>Cordwell</a:t>
            </a:r>
            <a:r>
              <a:rPr lang="en-US" altLang="en-US" dirty="0">
                <a:latin typeface="Arial" panose="020B0604020202020204" pitchFamily="34" charset="0"/>
              </a:rPr>
              <a:t> and Chen Zhao. Now </a:t>
            </a:r>
            <a:r>
              <a:rPr lang="en-US" dirty="0"/>
              <a:t>Kristin </a:t>
            </a:r>
            <a:r>
              <a:rPr lang="en-US" dirty="0" err="1"/>
              <a:t>Cordwell</a:t>
            </a:r>
            <a:r>
              <a:rPr lang="en-US" dirty="0"/>
              <a:t> is the CFO and Head of Strategy for Onyx by J.P. Morgan.</a:t>
            </a:r>
            <a:endParaRPr lang="en-US"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58875"/>
            <a:ext cx="4171950" cy="3128963"/>
          </a:xfrm>
          <a:prstGeom prst="rect">
            <a:avLst/>
          </a:prstGeom>
          <a:noFill/>
          <a:ln w="12700">
            <a:solidFill>
              <a:prstClr val="black"/>
            </a:solidFill>
          </a:ln>
        </p:spPr>
      </p:sp>
      <p:sp>
        <p:nvSpPr>
          <p:cNvPr id="3" name="Notes Placeholder 2"/>
          <p:cNvSpPr>
            <a:spLocks noGrp="1"/>
          </p:cNvSpPr>
          <p:nvPr>
            <p:ph type="body" idx="1"/>
          </p:nvPr>
        </p:nvSpPr>
        <p:spPr>
          <a:xfrm>
            <a:off x="700088" y="4462463"/>
            <a:ext cx="5597525" cy="3649662"/>
          </a:xfrm>
          <a:prstGeom prst="rect">
            <a:avLst/>
          </a:prstGeom>
        </p:spPr>
        <p:txBody>
          <a:bodyPr/>
          <a:lstStyle/>
          <a:p>
            <a:r>
              <a:rPr lang="en-US" dirty="0"/>
              <a:t>Erika got Kristin to be on her team and added Daniel. Three students from three different schools. They took first place. The team almost disintegrated the weekend before the final report was due. They pulled it together and came through with flying colors.</a:t>
            </a:r>
          </a:p>
        </p:txBody>
      </p:sp>
    </p:spTree>
    <p:extLst>
      <p:ext uri="{BB962C8B-B14F-4D97-AF65-F5344CB8AC3E}">
        <p14:creationId xmlns:p14="http://schemas.microsoft.com/office/powerpoint/2010/main" val="179272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58875"/>
            <a:ext cx="4171950" cy="3128963"/>
          </a:xfrm>
          <a:prstGeom prst="rect">
            <a:avLst/>
          </a:prstGeom>
          <a:noFill/>
          <a:ln w="12700">
            <a:solidFill>
              <a:prstClr val="black"/>
            </a:solidFill>
          </a:ln>
        </p:spPr>
      </p:sp>
      <p:sp>
        <p:nvSpPr>
          <p:cNvPr id="3" name="Notes Placeholder 2"/>
          <p:cNvSpPr>
            <a:spLocks noGrp="1"/>
          </p:cNvSpPr>
          <p:nvPr>
            <p:ph type="body" idx="1"/>
          </p:nvPr>
        </p:nvSpPr>
        <p:spPr>
          <a:xfrm>
            <a:off x="700088" y="4462463"/>
            <a:ext cx="5597525" cy="3649662"/>
          </a:xfrm>
          <a:prstGeom prst="rect">
            <a:avLst/>
          </a:prstGeom>
        </p:spPr>
        <p:txBody>
          <a:bodyPr/>
          <a:lstStyle/>
          <a:p>
            <a:r>
              <a:rPr lang="en-US" dirty="0"/>
              <a:t>Erika is back with </a:t>
            </a:r>
            <a:r>
              <a:rPr lang="en-US" dirty="0">
                <a:effectLst/>
                <a:latin typeface="Times New Roman" panose="02020603050405020304" pitchFamily="18" charset="0"/>
              </a:rPr>
              <a:t>Tony Huang as a teammate and took first again. Middle school students Rachel and Jessie show off the $100 bills they earned for the best technical poster.</a:t>
            </a:r>
            <a:endParaRPr lang="en-US" dirty="0"/>
          </a:p>
        </p:txBody>
      </p:sp>
    </p:spTree>
    <p:extLst>
      <p:ext uri="{BB962C8B-B14F-4D97-AF65-F5344CB8AC3E}">
        <p14:creationId xmlns:p14="http://schemas.microsoft.com/office/powerpoint/2010/main" val="3399550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D5CC8845-A742-8643-0043-B9097F363EF6}"/>
              </a:ext>
            </a:extLst>
          </p:cNvPr>
          <p:cNvSpPr>
            <a:spLocks noGrp="1" noRot="1" noChangeAspect="1"/>
          </p:cNvSpPr>
          <p:nvPr>
            <p:ph type="sldImg"/>
          </p:nvPr>
        </p:nvSpPr>
        <p:spPr bwMode="auto">
          <a:xfrm>
            <a:off x="1181100" y="695325"/>
            <a:ext cx="4635500" cy="34766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CB7D8D7E-45BF-33BE-A04E-037ECA27DBE1}"/>
              </a:ext>
            </a:extLst>
          </p:cNvPr>
          <p:cNvSpPr>
            <a:spLocks noGrp="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Erika is back again, this time with </a:t>
            </a:r>
            <a:r>
              <a:rPr lang="en-US" dirty="0"/>
              <a:t>Chris Hong and Tony Huang as teammates and they took first place. Kristin and Chen Zhao took second place. A middle school team of Rachel Robey and Gabe Montoya took third place. Erika went on to Cal Tech and MIT and is now a computational physicist and synthetic biologist.</a:t>
            </a:r>
            <a:endParaRPr lang="en-US" altLang="en-US" dirty="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75" y="1158875"/>
            <a:ext cx="4171950" cy="3128963"/>
          </a:xfrm>
          <a:prstGeom prst="rect">
            <a:avLst/>
          </a:prstGeom>
          <a:noFill/>
          <a:ln w="12700">
            <a:solidFill>
              <a:prstClr val="black"/>
            </a:solidFill>
          </a:ln>
        </p:spPr>
      </p:sp>
      <p:sp>
        <p:nvSpPr>
          <p:cNvPr id="3" name="Notes Placeholder 2"/>
          <p:cNvSpPr>
            <a:spLocks noGrp="1"/>
          </p:cNvSpPr>
          <p:nvPr>
            <p:ph type="body" idx="1"/>
          </p:nvPr>
        </p:nvSpPr>
        <p:spPr>
          <a:xfrm>
            <a:off x="700088" y="4462463"/>
            <a:ext cx="5597525" cy="3649662"/>
          </a:xfrm>
          <a:prstGeom prst="rect">
            <a:avLst/>
          </a:prstGeom>
        </p:spPr>
        <p:txBody>
          <a:bodyPr/>
          <a:lstStyle/>
          <a:p>
            <a:r>
              <a:rPr lang="en-US" dirty="0"/>
              <a:t>Teams get banners to hang in their schools.</a:t>
            </a:r>
          </a:p>
        </p:txBody>
      </p:sp>
    </p:spTree>
    <p:extLst>
      <p:ext uri="{BB962C8B-B14F-4D97-AF65-F5344CB8AC3E}">
        <p14:creationId xmlns:p14="http://schemas.microsoft.com/office/powerpoint/2010/main" val="2388718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1F3ABF1C-D4ED-51A9-C29B-4EB8E88C540F}"/>
              </a:ext>
            </a:extLst>
          </p:cNvPr>
          <p:cNvSpPr>
            <a:spLocks noGrp="1" noRot="1" noChangeAspect="1"/>
          </p:cNvSpPr>
          <p:nvPr>
            <p:ph type="sldImg"/>
          </p:nvPr>
        </p:nvSpPr>
        <p:spPr bwMode="auto">
          <a:xfrm>
            <a:off x="1181100" y="695325"/>
            <a:ext cx="4635500" cy="34766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D874796B-0916-C72C-D4C4-6299F4A3B693}"/>
              </a:ext>
            </a:extLst>
          </p:cNvPr>
          <p:cNvSpPr>
            <a:spLocks noGrp="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A team from Melrose High School that rose out of the Expo to present to the Finalist Judges and took first place for their simulation of grassland wild fires, and how to fight them, in the eastern New Mexico area.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1615CE94-3445-9D4C-A275-E60C90E5FB1D}"/>
              </a:ext>
            </a:extLst>
          </p:cNvPr>
          <p:cNvSpPr>
            <a:spLocks noGrp="1" noRot="1" noChangeAspect="1"/>
          </p:cNvSpPr>
          <p:nvPr>
            <p:ph type="sldImg"/>
          </p:nvPr>
        </p:nvSpPr>
        <p:spPr bwMode="auto">
          <a:xfrm>
            <a:off x="1181100" y="695325"/>
            <a:ext cx="4635500" cy="34766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F73F33CF-6DEB-5748-E346-E8C945A8D1FB}"/>
              </a:ext>
            </a:extLst>
          </p:cNvPr>
          <p:cNvSpPr>
            <a:spLocks noGrp="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63C88EED-984E-3247-1B30-6AC22A6CCFC7}"/>
              </a:ext>
            </a:extLst>
          </p:cNvPr>
          <p:cNvSpPr>
            <a:spLocks noGrp="1" noRot="1" noChangeAspect="1"/>
          </p:cNvSpPr>
          <p:nvPr>
            <p:ph type="sldImg"/>
          </p:nvPr>
        </p:nvSpPr>
        <p:spPr bwMode="auto">
          <a:xfrm>
            <a:off x="1181100" y="695325"/>
            <a:ext cx="4635500" cy="34766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CB61A57A-8889-F6B0-0EC7-C144B3ABB6CC}"/>
              </a:ext>
            </a:extLst>
          </p:cNvPr>
          <p:cNvSpPr>
            <a:spLocks noGrp="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ACDE89F9-1F63-F506-163F-D0F859EA817F}"/>
              </a:ext>
            </a:extLst>
          </p:cNvPr>
          <p:cNvSpPr>
            <a:spLocks noGrp="1" noRot="1" noChangeAspect="1"/>
          </p:cNvSpPr>
          <p:nvPr>
            <p:ph type="sldImg"/>
          </p:nvPr>
        </p:nvSpPr>
        <p:spPr bwMode="auto">
          <a:xfrm>
            <a:off x="1181100" y="695325"/>
            <a:ext cx="4635500" cy="34766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0C3F7AB9-5751-76F1-71E0-6EF4B492EDDD}"/>
              </a:ext>
            </a:extLst>
          </p:cNvPr>
          <p:cNvSpPr>
            <a:spLocks noGrp="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DE1D5A29-6172-5CEE-49A4-94F6E5F2B356}"/>
              </a:ext>
            </a:extLst>
          </p:cNvPr>
          <p:cNvSpPr>
            <a:spLocks noGrp="1" noRot="1" noChangeAspect="1"/>
          </p:cNvSpPr>
          <p:nvPr>
            <p:ph type="sldImg"/>
          </p:nvPr>
        </p:nvSpPr>
        <p:spPr bwMode="auto">
          <a:xfrm>
            <a:off x="1181100" y="695325"/>
            <a:ext cx="4635500" cy="34766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88D2424C-CEA1-8C40-A945-9B5804521A24}"/>
              </a:ext>
            </a:extLst>
          </p:cNvPr>
          <p:cNvSpPr>
            <a:spLocks noGrp="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4B3C35F3-326E-A236-4608-7D577529716E}"/>
              </a:ext>
            </a:extLst>
          </p:cNvPr>
          <p:cNvSpPr>
            <a:spLocks noGrp="1" noRot="1" noChangeAspect="1"/>
          </p:cNvSpPr>
          <p:nvPr>
            <p:ph type="sldImg"/>
          </p:nvPr>
        </p:nvSpPr>
        <p:spPr bwMode="auto">
          <a:xfrm>
            <a:off x="1181100" y="695325"/>
            <a:ext cx="4635500" cy="34766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AC1D7D44-8EAD-99D5-8FEC-9FACA10EDB89}"/>
              </a:ext>
            </a:extLst>
          </p:cNvPr>
          <p:cNvSpPr>
            <a:spLocks noGrp="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6A4439EA-9E45-20E3-8B66-8A8CD6995A8D}"/>
              </a:ext>
            </a:extLst>
          </p:cNvPr>
          <p:cNvSpPr>
            <a:spLocks noGrp="1" noRot="1" noChangeAspect="1"/>
          </p:cNvSpPr>
          <p:nvPr>
            <p:ph type="sldImg"/>
          </p:nvPr>
        </p:nvSpPr>
        <p:spPr bwMode="auto">
          <a:xfrm>
            <a:off x="1181100" y="695325"/>
            <a:ext cx="4635500" cy="34766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E64F19A3-DCEF-C1CB-4781-920E4E9D1C11}"/>
              </a:ext>
            </a:extLst>
          </p:cNvPr>
          <p:cNvSpPr>
            <a:spLocks noGrp="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9E61D8E1-CB0A-A127-3DBD-5D0F699463FB}"/>
              </a:ext>
            </a:extLst>
          </p:cNvPr>
          <p:cNvSpPr>
            <a:spLocks noGrp="1" noRot="1" noChangeAspect="1"/>
          </p:cNvSpPr>
          <p:nvPr>
            <p:ph type="sldImg"/>
          </p:nvPr>
        </p:nvSpPr>
        <p:spPr bwMode="auto">
          <a:xfrm>
            <a:off x="1181100" y="695325"/>
            <a:ext cx="4635500" cy="34766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DAFDAC5B-36F4-C13F-CD87-6590AAFF322B}"/>
              </a:ext>
            </a:extLst>
          </p:cNvPr>
          <p:cNvSpPr>
            <a:spLocks noGrp="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D81955CC-0562-E125-4B6D-1D8481728D88}"/>
              </a:ext>
            </a:extLst>
          </p:cNvPr>
          <p:cNvSpPr>
            <a:spLocks noGrp="1" noRot="1" noChangeAspect="1"/>
          </p:cNvSpPr>
          <p:nvPr>
            <p:ph type="sldImg"/>
          </p:nvPr>
        </p:nvSpPr>
        <p:spPr bwMode="auto">
          <a:xfrm>
            <a:off x="1181100" y="695325"/>
            <a:ext cx="4635500" cy="34766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0516D4EB-B644-33B3-2020-E2896691C9E1}"/>
              </a:ext>
            </a:extLst>
          </p:cNvPr>
          <p:cNvSpPr>
            <a:spLocks noGrp="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3BDF571D-9D23-41FB-3845-03C7FADC0BCE}"/>
              </a:ext>
            </a:extLst>
          </p:cNvPr>
          <p:cNvSpPr>
            <a:spLocks noGrp="1" noRot="1" noChangeAspect="1"/>
          </p:cNvSpPr>
          <p:nvPr>
            <p:ph type="sldImg"/>
          </p:nvPr>
        </p:nvSpPr>
        <p:spPr bwMode="auto">
          <a:xfrm>
            <a:off x="1181100" y="695325"/>
            <a:ext cx="4635500" cy="34766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F870E8A8-699E-F1DD-3FB4-D371480AC143}"/>
              </a:ext>
            </a:extLst>
          </p:cNvPr>
          <p:cNvSpPr>
            <a:spLocks noGrp="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3BDF571D-9D23-41FB-3845-03C7FADC0BCE}"/>
              </a:ext>
            </a:extLst>
          </p:cNvPr>
          <p:cNvSpPr>
            <a:spLocks noGrp="1" noRot="1" noChangeAspect="1"/>
          </p:cNvSpPr>
          <p:nvPr>
            <p:ph type="sldImg"/>
          </p:nvPr>
        </p:nvSpPr>
        <p:spPr bwMode="auto">
          <a:xfrm>
            <a:off x="1181100" y="695325"/>
            <a:ext cx="4635500" cy="34766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F870E8A8-699E-F1DD-3FB4-D371480AC143}"/>
              </a:ext>
            </a:extLst>
          </p:cNvPr>
          <p:cNvSpPr>
            <a:spLocks noGrp="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5368620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9FD4AF3D-AE98-EBE4-B0B6-03C5868DBD50}"/>
              </a:ext>
            </a:extLst>
          </p:cNvPr>
          <p:cNvSpPr>
            <a:spLocks noGrp="1" noRot="1" noChangeAspect="1" noChangeArrowheads="1" noTextEdit="1"/>
          </p:cNvSpPr>
          <p:nvPr>
            <p:ph type="sldImg"/>
          </p:nvPr>
        </p:nvSpPr>
        <p:spPr bwMode="auto">
          <a:xfrm>
            <a:off x="1181100" y="695325"/>
            <a:ext cx="4635500" cy="347662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0652D37B-3EDA-9FA1-C9D3-30EF026002A4}"/>
              </a:ext>
            </a:extLst>
          </p:cNvPr>
          <p:cNvSpPr>
            <a:spLocks noGrp="1" noChangeArrowheads="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altLang="en-US" sz="800">
                <a:latin typeface="Arial" panose="020B0604020202020204" pitchFamily="34" charset="0"/>
              </a:rPr>
              <a:t>On 9/6/05, </a:t>
            </a:r>
            <a:r>
              <a:rPr lang="en-US" altLang="en-US" sz="800" b="1">
                <a:latin typeface="Arial" panose="020B0604020202020204" pitchFamily="34" charset="0"/>
              </a:rPr>
              <a:t>Patricia Miller</a:t>
            </a:r>
            <a:r>
              <a:rPr lang="en-US" altLang="en-US" sz="800">
                <a:latin typeface="Arial" panose="020B0604020202020204" pitchFamily="34" charset="0"/>
              </a:rPr>
              <a:t> &lt;</a:t>
            </a:r>
            <a:r>
              <a:rPr lang="en-US" altLang="en-US" sz="800">
                <a:latin typeface="Arial" panose="020B0604020202020204" pitchFamily="34" charset="0"/>
                <a:hlinkClick r:id="rId3"/>
              </a:rPr>
              <a:t>patriciam@gmail.com</a:t>
            </a:r>
            <a:r>
              <a:rPr lang="en-US" altLang="en-US" sz="800">
                <a:latin typeface="Arial" panose="020B0604020202020204" pitchFamily="34" charset="0"/>
              </a:rPr>
              <a:t>&gt; wrote: </a:t>
            </a:r>
          </a:p>
          <a:p>
            <a:pPr>
              <a:lnSpc>
                <a:spcPct val="80000"/>
              </a:lnSpc>
            </a:pPr>
            <a:r>
              <a:rPr lang="en-US" altLang="en-US" sz="800">
                <a:latin typeface="Arial" panose="020B0604020202020204" pitchFamily="34" charset="0"/>
              </a:rPr>
              <a:t>There are three big "themes" in public school education at this time: </a:t>
            </a:r>
            <a:r>
              <a:rPr lang="en-US" altLang="en-US" sz="800" b="1">
                <a:latin typeface="Arial" panose="020B0604020202020204" pitchFamily="34" charset="0"/>
              </a:rPr>
              <a:t> rigor, relevance and relationships. </a:t>
            </a:r>
            <a:r>
              <a:rPr lang="en-US" altLang="en-US" sz="800">
                <a:latin typeface="Arial" panose="020B0604020202020204" pitchFamily="34" charset="0"/>
              </a:rPr>
              <a:t>The need to provide</a:t>
            </a:r>
            <a:r>
              <a:rPr lang="en-US" altLang="en-US" sz="800" b="1">
                <a:latin typeface="Arial" panose="020B0604020202020204" pitchFamily="34" charset="0"/>
              </a:rPr>
              <a:t> rigor </a:t>
            </a:r>
            <a:r>
              <a:rPr lang="en-US" altLang="en-US" sz="800">
                <a:latin typeface="Arial" panose="020B0604020202020204" pitchFamily="34" charset="0"/>
              </a:rPr>
              <a:t>is part of the reason NM has followed the national trend of requiring Algebra I, Geometry, and Algebra II, as well as three science classes, for graduation.  In times past students could take any number of math courses that counted for mathematics credit, this is no longer the case.  The quest for </a:t>
            </a:r>
            <a:r>
              <a:rPr lang="en-US" altLang="en-US" sz="800" b="1">
                <a:latin typeface="Arial" panose="020B0604020202020204" pitchFamily="34" charset="0"/>
              </a:rPr>
              <a:t>relevance</a:t>
            </a:r>
            <a:r>
              <a:rPr lang="en-US" altLang="en-US" sz="800">
                <a:latin typeface="Arial" panose="020B0604020202020204" pitchFamily="34" charset="0"/>
              </a:rPr>
              <a:t> is the increased demand to answer the perennial student question, "What will I ever use this for?"  With lower achieving students relevance can be provided by giving them additional elective opportunities to see how they will use the required core knowledge.  With the higher achieving students this is provided at the end of the high school career as they take AP or career/vocational classes, have work experiences, or begin taking concurrent credit classes at a college or university. </a:t>
            </a:r>
            <a:r>
              <a:rPr lang="en-US" altLang="en-US" sz="800" b="1">
                <a:latin typeface="Arial" panose="020B0604020202020204" pitchFamily="34" charset="0"/>
              </a:rPr>
              <a:t> Relationships </a:t>
            </a:r>
            <a:r>
              <a:rPr lang="en-US" altLang="en-US" sz="800">
                <a:latin typeface="Arial" panose="020B0604020202020204" pitchFamily="34" charset="0"/>
              </a:rPr>
              <a:t>between students and caring adults are taking on a new urgency as students become even more isolated as the average size of high schools increase.  The "call" is to ensure that every student has at least one adult on the high school campus that the student knows will be his/her advocate and champion if there are problems.  Schools are attempting to address this in a variety of ways, including the "teachers as advisers" program and with a renewed emphasis on extra- and co-curricular participation by 100% of students.</a:t>
            </a:r>
            <a:br>
              <a:rPr lang="en-US" altLang="en-US" sz="800">
                <a:latin typeface="Arial" panose="020B0604020202020204" pitchFamily="34" charset="0"/>
              </a:rPr>
            </a:br>
            <a:br>
              <a:rPr lang="en-US" altLang="en-US" sz="800">
                <a:latin typeface="Arial" panose="020B0604020202020204" pitchFamily="34" charset="0"/>
              </a:rPr>
            </a:br>
            <a:r>
              <a:rPr lang="en-US" altLang="en-US" sz="800">
                <a:latin typeface="Arial" panose="020B0604020202020204" pitchFamily="34" charset="0"/>
              </a:rPr>
              <a:t>The Challenge is an opportunity for students to compete in a "real-world" scenario where they can solve actual problems in a way that accurately reflects the world of work. The Challenge also meets every one of the three items that are primary efforts in high school reform:  rigor, relevance and relationships.  Because the problems posed are real and require workforce skills and resources, they are all relevant and rigorous.  Since every team has mentors and one or more coaches, it is all about relationships.  I realize the Challenge has been around longer than this high school reform movement, but it also meets all of the requirements for an effective intervention in all three areas.  </a:t>
            </a:r>
            <a:br>
              <a:rPr lang="en-US" altLang="en-US" sz="800">
                <a:latin typeface="Arial" panose="020B0604020202020204" pitchFamily="34" charset="0"/>
              </a:rPr>
            </a:br>
            <a:br>
              <a:rPr lang="en-US" altLang="en-US" sz="800">
                <a:latin typeface="Arial" panose="020B0604020202020204" pitchFamily="34" charset="0"/>
              </a:rPr>
            </a:br>
            <a:r>
              <a:rPr lang="en-US" altLang="en-US" sz="800">
                <a:latin typeface="Arial" panose="020B0604020202020204" pitchFamily="34" charset="0"/>
              </a:rPr>
              <a:t>There is also a very practical reason I support the challenge, I've seen the benefits to a number of different teams.  These benefits even include the external reinforcement of scholarship funds.  As a former coach, and as the parent of a student who participated, I love the opportunities students receive in the scholarship realm.  All of my team members have been able to go on to college and all of them have received great scholarships, partially through their participation in the Challenge.</a:t>
            </a:r>
            <a:br>
              <a:rPr lang="en-US" altLang="en-US" sz="800">
                <a:latin typeface="Arial" panose="020B0604020202020204" pitchFamily="34" charset="0"/>
              </a:rPr>
            </a:br>
            <a:br>
              <a:rPr lang="en-US" altLang="en-US" sz="800">
                <a:latin typeface="Arial" panose="020B0604020202020204" pitchFamily="34" charset="0"/>
              </a:rPr>
            </a:br>
            <a:r>
              <a:rPr lang="en-US" altLang="en-US" sz="800">
                <a:latin typeface="Arial" panose="020B0604020202020204" pitchFamily="34" charset="0"/>
              </a:rPr>
              <a:t>I hope this information helps,</a:t>
            </a:r>
          </a:p>
          <a:p>
            <a:pPr>
              <a:lnSpc>
                <a:spcPct val="80000"/>
              </a:lnSpc>
            </a:pPr>
            <a:br>
              <a:rPr lang="en-US" altLang="en-US" sz="800">
                <a:latin typeface="Arial" panose="020B0604020202020204" pitchFamily="34" charset="0"/>
              </a:rPr>
            </a:br>
            <a:r>
              <a:rPr lang="en-US" altLang="en-US" sz="800">
                <a:latin typeface="Arial" panose="020B0604020202020204" pitchFamily="34" charset="0"/>
              </a:rPr>
              <a:t>Patricia D. Miller, NBCT</a:t>
            </a:r>
            <a:br>
              <a:rPr lang="en-US" altLang="en-US" sz="800">
                <a:latin typeface="Arial" panose="020B0604020202020204" pitchFamily="34" charset="0"/>
              </a:rPr>
            </a:br>
            <a:r>
              <a:rPr lang="en-US" altLang="en-US" sz="800">
                <a:latin typeface="Arial" panose="020B0604020202020204" pitchFamily="34" charset="0"/>
              </a:rPr>
              <a:t>Superintendent</a:t>
            </a:r>
            <a:br>
              <a:rPr lang="en-US" altLang="en-US" sz="800">
                <a:latin typeface="Arial" panose="020B0604020202020204" pitchFamily="34" charset="0"/>
              </a:rPr>
            </a:br>
            <a:r>
              <a:rPr lang="en-US" altLang="en-US" sz="800">
                <a:latin typeface="Arial" panose="020B0604020202020204" pitchFamily="34" charset="0"/>
              </a:rPr>
              <a:t>Fort Sumner Municipal Schools</a:t>
            </a:r>
            <a:br>
              <a:rPr lang="en-US" altLang="en-US" sz="800">
                <a:latin typeface="Arial" panose="020B0604020202020204" pitchFamily="34" charset="0"/>
              </a:rPr>
            </a:br>
            <a:r>
              <a:rPr lang="en-US" altLang="en-US" sz="800">
                <a:latin typeface="Arial" panose="020B0604020202020204" pitchFamily="34" charset="0"/>
              </a:rPr>
              <a:t>PO Box 387</a:t>
            </a:r>
            <a:br>
              <a:rPr lang="en-US" altLang="en-US" sz="800">
                <a:latin typeface="Arial" panose="020B0604020202020204" pitchFamily="34" charset="0"/>
              </a:rPr>
            </a:br>
            <a:r>
              <a:rPr lang="en-US" altLang="en-US" sz="800">
                <a:latin typeface="Arial" panose="020B0604020202020204" pitchFamily="34" charset="0"/>
              </a:rPr>
              <a:t>Fort Sumner, NM 88119</a:t>
            </a:r>
            <a:br>
              <a:rPr lang="en-US" altLang="en-US" sz="800">
                <a:latin typeface="Arial" panose="020B0604020202020204" pitchFamily="34" charset="0"/>
              </a:rPr>
            </a:br>
            <a:r>
              <a:rPr lang="en-US" altLang="en-US" sz="800">
                <a:latin typeface="Arial" panose="020B0604020202020204" pitchFamily="34" charset="0"/>
              </a:rPr>
              <a:t>Phone:  505.355.7734</a:t>
            </a:r>
            <a:br>
              <a:rPr lang="en-US" altLang="en-US" sz="800">
                <a:latin typeface="Arial" panose="020B0604020202020204" pitchFamily="34" charset="0"/>
              </a:rPr>
            </a:br>
            <a:r>
              <a:rPr lang="en-US" altLang="en-US" sz="800">
                <a:latin typeface="Arial" panose="020B0604020202020204" pitchFamily="34" charset="0"/>
              </a:rPr>
              <a:t>Fax:  505.355.7716</a:t>
            </a:r>
            <a:br>
              <a:rPr lang="en-US" altLang="en-US" sz="800">
                <a:latin typeface="Arial" panose="020B0604020202020204" pitchFamily="34" charset="0"/>
              </a:rPr>
            </a:br>
            <a:r>
              <a:rPr lang="en-US" altLang="en-US" sz="800">
                <a:latin typeface="Arial" panose="020B0604020202020204" pitchFamily="34" charset="0"/>
              </a:rPr>
              <a:t>Email:   </a:t>
            </a:r>
            <a:r>
              <a:rPr lang="en-US" altLang="en-US" sz="800">
                <a:latin typeface="Arial" panose="020B0604020202020204" pitchFamily="34" charset="0"/>
                <a:hlinkClick r:id="rId4"/>
              </a:rPr>
              <a:t>pmiller@ftsumnerk12.com</a:t>
            </a:r>
            <a:br>
              <a:rPr lang="en-US" altLang="en-US" sz="800">
                <a:latin typeface="Arial" panose="020B0604020202020204" pitchFamily="34" charset="0"/>
              </a:rPr>
            </a:br>
            <a:r>
              <a:rPr lang="en-US" altLang="en-US" sz="800">
                <a:latin typeface="Arial" panose="020B0604020202020204" pitchFamily="34" charset="0"/>
              </a:rPr>
              <a:t>Web Site:  </a:t>
            </a:r>
            <a:r>
              <a:rPr lang="en-US" altLang="en-US" sz="800">
                <a:latin typeface="Arial" panose="020B0604020202020204" pitchFamily="34" charset="0"/>
                <a:hlinkClick r:id="rId5"/>
              </a:rPr>
              <a:t>www.ftsumnerk12.com</a:t>
            </a:r>
            <a:endParaRPr lang="en-US" altLang="en-US" sz="800">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60BD61C8-3FBD-1FA9-FB2E-BD429878FAB3}"/>
              </a:ext>
            </a:extLst>
          </p:cNvPr>
          <p:cNvSpPr>
            <a:spLocks noGrp="1" noRot="1" noChangeAspect="1" noChangeArrowheads="1" noTextEdit="1"/>
          </p:cNvSpPr>
          <p:nvPr>
            <p:ph type="sldImg"/>
          </p:nvPr>
        </p:nvSpPr>
        <p:spPr bwMode="auto">
          <a:xfrm>
            <a:off x="1181100" y="695325"/>
            <a:ext cx="4635500" cy="347662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a:extLst>
              <a:ext uri="{FF2B5EF4-FFF2-40B4-BE49-F238E27FC236}">
                <a16:creationId xmlns:a16="http://schemas.microsoft.com/office/drawing/2014/main" id="{865B8858-4719-F8F5-E78F-D62E6FB1651F}"/>
              </a:ext>
            </a:extLst>
          </p:cNvPr>
          <p:cNvSpPr>
            <a:spLocks noGrp="1" noChangeArrowheads="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Maintaining student involvement to see the project through to completion</a:t>
            </a:r>
          </a:p>
          <a:p>
            <a:r>
              <a:rPr lang="en-US" altLang="en-US">
                <a:latin typeface="Arial" panose="020B0604020202020204" pitchFamily="34" charset="0"/>
              </a:rPr>
              <a:t>Maintaining teacher involvement from year to year</a:t>
            </a:r>
          </a:p>
          <a:p>
            <a:r>
              <a:rPr lang="en-US" altLang="en-US">
                <a:latin typeface="Arial" panose="020B0604020202020204" pitchFamily="34" charset="0"/>
              </a:rPr>
              <a:t>Keep the teachers learning, give them credit for staying up to date.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EC8493ED-EBD6-CE94-1EDB-C34D353161CC}"/>
              </a:ext>
            </a:extLst>
          </p:cNvPr>
          <p:cNvSpPr>
            <a:spLocks noGrp="1" noRot="1" noChangeAspect="1" noChangeArrowheads="1" noTextEdit="1"/>
          </p:cNvSpPr>
          <p:nvPr>
            <p:ph type="sldImg"/>
          </p:nvPr>
        </p:nvSpPr>
        <p:spPr bwMode="auto">
          <a:xfrm>
            <a:off x="1181100" y="695325"/>
            <a:ext cx="4635500" cy="347662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a:extLst>
              <a:ext uri="{FF2B5EF4-FFF2-40B4-BE49-F238E27FC236}">
                <a16:creationId xmlns:a16="http://schemas.microsoft.com/office/drawing/2014/main" id="{919CC1F3-2DB5-3451-793A-9D1E555722AE}"/>
              </a:ext>
            </a:extLst>
          </p:cNvPr>
          <p:cNvSpPr>
            <a:spLocks noGrp="1" noChangeArrowheads="1"/>
          </p:cNvSpPr>
          <p:nvPr>
            <p:ph type="body" idx="1"/>
          </p:nvPr>
        </p:nvSpPr>
        <p:spPr bwMode="auto">
          <a:xfrm>
            <a:off x="700088" y="4403725"/>
            <a:ext cx="5597525"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Talk about the different links: About, Resources, Archive, Sponsors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E71EA36A-A951-E59F-059A-C45C92049441}"/>
              </a:ext>
            </a:extLst>
          </p:cNvPr>
          <p:cNvSpPr>
            <a:spLocks noGrp="1" noRot="1" noChangeAspect="1" noChangeArrowheads="1" noTextEdit="1"/>
          </p:cNvSpPr>
          <p:nvPr>
            <p:ph type="sldImg"/>
          </p:nvPr>
        </p:nvSpPr>
        <p:spPr bwMode="auto">
          <a:xfrm>
            <a:off x="1181100" y="695325"/>
            <a:ext cx="4637088" cy="34782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Rectangle 3">
            <a:extLst>
              <a:ext uri="{FF2B5EF4-FFF2-40B4-BE49-F238E27FC236}">
                <a16:creationId xmlns:a16="http://schemas.microsoft.com/office/drawing/2014/main" id="{634AE27D-AB12-8630-C18B-AD9990CDCEF1}"/>
              </a:ext>
            </a:extLst>
          </p:cNvPr>
          <p:cNvSpPr>
            <a:spLocks noGrp="1" noChangeArrowheads="1"/>
          </p:cNvSpPr>
          <p:nvPr>
            <p:ph type="body" idx="1"/>
          </p:nvPr>
        </p:nvSpPr>
        <p:spPr bwMode="auto">
          <a:xfrm>
            <a:off x="698500" y="4403725"/>
            <a:ext cx="5600700" cy="41719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
            <a:extLst>
              <a:ext uri="{FF2B5EF4-FFF2-40B4-BE49-F238E27FC236}">
                <a16:creationId xmlns:a16="http://schemas.microsoft.com/office/drawing/2014/main" id="{EB6C59F1-98C4-394B-D2D1-BEB4FA61281C}"/>
              </a:ext>
            </a:extLst>
          </p:cNvPr>
          <p:cNvGrpSpPr>
            <a:grpSpLocks/>
          </p:cNvGrpSpPr>
          <p:nvPr/>
        </p:nvGrpSpPr>
        <p:grpSpPr bwMode="auto">
          <a:xfrm>
            <a:off x="152400" y="2286000"/>
            <a:ext cx="1463675" cy="2182813"/>
            <a:chOff x="96" y="1440"/>
            <a:chExt cx="922" cy="1375"/>
          </a:xfrm>
        </p:grpSpPr>
        <p:grpSp>
          <p:nvGrpSpPr>
            <p:cNvPr id="5" name="Group 9">
              <a:extLst>
                <a:ext uri="{FF2B5EF4-FFF2-40B4-BE49-F238E27FC236}">
                  <a16:creationId xmlns:a16="http://schemas.microsoft.com/office/drawing/2014/main" id="{5BB498D2-C4BB-0619-B2EB-C91FDFDF0ED7}"/>
                </a:ext>
              </a:extLst>
            </p:cNvPr>
            <p:cNvGrpSpPr>
              <a:grpSpLocks/>
            </p:cNvGrpSpPr>
            <p:nvPr/>
          </p:nvGrpSpPr>
          <p:grpSpPr bwMode="auto">
            <a:xfrm>
              <a:off x="96" y="1440"/>
              <a:ext cx="913" cy="1375"/>
              <a:chOff x="96" y="1440"/>
              <a:chExt cx="913" cy="1375"/>
            </a:xfrm>
          </p:grpSpPr>
          <p:sp>
            <p:nvSpPr>
              <p:cNvPr id="11" name="Freeform 2">
                <a:extLst>
                  <a:ext uri="{FF2B5EF4-FFF2-40B4-BE49-F238E27FC236}">
                    <a16:creationId xmlns:a16="http://schemas.microsoft.com/office/drawing/2014/main" id="{D2FE1BCC-E019-CBA7-8458-9B3476A8237C}"/>
                  </a:ext>
                </a:extLst>
              </p:cNvPr>
              <p:cNvSpPr>
                <a:spLocks/>
              </p:cNvSpPr>
              <p:nvPr/>
            </p:nvSpPr>
            <p:spPr bwMode="ltGray">
              <a:xfrm>
                <a:off x="181" y="1574"/>
                <a:ext cx="742" cy="1110"/>
              </a:xfrm>
              <a:custGeom>
                <a:avLst/>
                <a:gdLst>
                  <a:gd name="T0" fmla="*/ 370 w 742"/>
                  <a:gd name="T1" fmla="*/ 0 h 1110"/>
                  <a:gd name="T2" fmla="*/ 0 w 742"/>
                  <a:gd name="T3" fmla="*/ 554 h 1110"/>
                  <a:gd name="T4" fmla="*/ 370 w 742"/>
                  <a:gd name="T5" fmla="*/ 1109 h 1110"/>
                  <a:gd name="T6" fmla="*/ 741 w 742"/>
                  <a:gd name="T7" fmla="*/ 554 h 1110"/>
                  <a:gd name="T8" fmla="*/ 370 w 742"/>
                  <a:gd name="T9" fmla="*/ 0 h 1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2" h="1110">
                    <a:moveTo>
                      <a:pt x="370" y="0"/>
                    </a:moveTo>
                    <a:lnTo>
                      <a:pt x="0" y="554"/>
                    </a:lnTo>
                    <a:lnTo>
                      <a:pt x="370" y="1109"/>
                    </a:lnTo>
                    <a:lnTo>
                      <a:pt x="741" y="554"/>
                    </a:lnTo>
                    <a:lnTo>
                      <a:pt x="370" y="0"/>
                    </a:lnTo>
                  </a:path>
                </a:pathLst>
              </a:custGeom>
              <a:gradFill rotWithShape="0">
                <a:gsLst>
                  <a:gs pos="0">
                    <a:schemeClr val="bg2"/>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nvGrpSpPr>
              <p:cNvPr id="12" name="Group 5">
                <a:extLst>
                  <a:ext uri="{FF2B5EF4-FFF2-40B4-BE49-F238E27FC236}">
                    <a16:creationId xmlns:a16="http://schemas.microsoft.com/office/drawing/2014/main" id="{9BBF77B2-E3C5-975A-E198-EFAAD3B6AA6D}"/>
                  </a:ext>
                </a:extLst>
              </p:cNvPr>
              <p:cNvGrpSpPr>
                <a:grpSpLocks/>
              </p:cNvGrpSpPr>
              <p:nvPr/>
            </p:nvGrpSpPr>
            <p:grpSpPr bwMode="auto">
              <a:xfrm>
                <a:off x="96" y="1440"/>
                <a:ext cx="913" cy="688"/>
                <a:chOff x="96" y="1440"/>
                <a:chExt cx="913" cy="688"/>
              </a:xfrm>
            </p:grpSpPr>
            <p:sp>
              <p:nvSpPr>
                <p:cNvPr id="16" name="Freeform 3">
                  <a:extLst>
                    <a:ext uri="{FF2B5EF4-FFF2-40B4-BE49-F238E27FC236}">
                      <a16:creationId xmlns:a16="http://schemas.microsoft.com/office/drawing/2014/main" id="{0B242EF9-BFAC-8E38-E4D5-FB4EFFC4AE99}"/>
                    </a:ext>
                  </a:extLst>
                </p:cNvPr>
                <p:cNvSpPr>
                  <a:spLocks/>
                </p:cNvSpPr>
                <p:nvPr/>
              </p:nvSpPr>
              <p:spPr bwMode="ltGray">
                <a:xfrm>
                  <a:off x="552" y="1440"/>
                  <a:ext cx="457" cy="688"/>
                </a:xfrm>
                <a:custGeom>
                  <a:avLst/>
                  <a:gdLst>
                    <a:gd name="T0" fmla="*/ 0 w 457"/>
                    <a:gd name="T1" fmla="*/ 136 h 688"/>
                    <a:gd name="T2" fmla="*/ 0 w 457"/>
                    <a:gd name="T3" fmla="*/ 0 h 688"/>
                    <a:gd name="T4" fmla="*/ 456 w 457"/>
                    <a:gd name="T5" fmla="*/ 687 h 688"/>
                    <a:gd name="T6" fmla="*/ 365 w 457"/>
                    <a:gd name="T7" fmla="*/ 687 h 688"/>
                    <a:gd name="T8" fmla="*/ 0 w 457"/>
                    <a:gd name="T9" fmla="*/ 136 h 6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7" h="688">
                      <a:moveTo>
                        <a:pt x="0" y="136"/>
                      </a:moveTo>
                      <a:lnTo>
                        <a:pt x="0" y="0"/>
                      </a:lnTo>
                      <a:lnTo>
                        <a:pt x="456" y="687"/>
                      </a:lnTo>
                      <a:lnTo>
                        <a:pt x="365" y="687"/>
                      </a:lnTo>
                      <a:lnTo>
                        <a:pt x="0" y="136"/>
                      </a:lnTo>
                    </a:path>
                  </a:pathLst>
                </a:custGeom>
                <a:solidFill>
                  <a:schemeClr val="folHlink"/>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17" name="Freeform 4">
                  <a:extLst>
                    <a:ext uri="{FF2B5EF4-FFF2-40B4-BE49-F238E27FC236}">
                      <a16:creationId xmlns:a16="http://schemas.microsoft.com/office/drawing/2014/main" id="{1CC6A290-BDB7-E318-C934-B25EE67BF69D}"/>
                    </a:ext>
                  </a:extLst>
                </p:cNvPr>
                <p:cNvSpPr>
                  <a:spLocks/>
                </p:cNvSpPr>
                <p:nvPr/>
              </p:nvSpPr>
              <p:spPr bwMode="ltGray">
                <a:xfrm>
                  <a:off x="96" y="1440"/>
                  <a:ext cx="457" cy="688"/>
                </a:xfrm>
                <a:custGeom>
                  <a:avLst/>
                  <a:gdLst>
                    <a:gd name="T0" fmla="*/ 456 w 457"/>
                    <a:gd name="T1" fmla="*/ 0 h 688"/>
                    <a:gd name="T2" fmla="*/ 456 w 457"/>
                    <a:gd name="T3" fmla="*/ 136 h 688"/>
                    <a:gd name="T4" fmla="*/ 90 w 457"/>
                    <a:gd name="T5" fmla="*/ 687 h 688"/>
                    <a:gd name="T6" fmla="*/ 0 w 457"/>
                    <a:gd name="T7" fmla="*/ 687 h 688"/>
                    <a:gd name="T8" fmla="*/ 456 w 457"/>
                    <a:gd name="T9" fmla="*/ 0 h 6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7" h="688">
                      <a:moveTo>
                        <a:pt x="456" y="0"/>
                      </a:moveTo>
                      <a:lnTo>
                        <a:pt x="456" y="136"/>
                      </a:lnTo>
                      <a:lnTo>
                        <a:pt x="90" y="687"/>
                      </a:lnTo>
                      <a:lnTo>
                        <a:pt x="0" y="687"/>
                      </a:lnTo>
                      <a:lnTo>
                        <a:pt x="456" y="0"/>
                      </a:lnTo>
                    </a:path>
                  </a:pathLst>
                </a:custGeom>
                <a:solidFill>
                  <a:schemeClr val="folHlink"/>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13" name="Group 8">
                <a:extLst>
                  <a:ext uri="{FF2B5EF4-FFF2-40B4-BE49-F238E27FC236}">
                    <a16:creationId xmlns:a16="http://schemas.microsoft.com/office/drawing/2014/main" id="{C3996135-AA72-0A14-80F9-8E86449D8956}"/>
                  </a:ext>
                </a:extLst>
              </p:cNvPr>
              <p:cNvGrpSpPr>
                <a:grpSpLocks/>
              </p:cNvGrpSpPr>
              <p:nvPr/>
            </p:nvGrpSpPr>
            <p:grpSpPr bwMode="auto">
              <a:xfrm>
                <a:off x="96" y="2127"/>
                <a:ext cx="913" cy="688"/>
                <a:chOff x="96" y="2127"/>
                <a:chExt cx="913" cy="688"/>
              </a:xfrm>
            </p:grpSpPr>
            <p:sp>
              <p:nvSpPr>
                <p:cNvPr id="14" name="Freeform 6">
                  <a:extLst>
                    <a:ext uri="{FF2B5EF4-FFF2-40B4-BE49-F238E27FC236}">
                      <a16:creationId xmlns:a16="http://schemas.microsoft.com/office/drawing/2014/main" id="{FBF4D630-6E83-D129-0372-A4BFA54DDE5D}"/>
                    </a:ext>
                  </a:extLst>
                </p:cNvPr>
                <p:cNvSpPr>
                  <a:spLocks/>
                </p:cNvSpPr>
                <p:nvPr/>
              </p:nvSpPr>
              <p:spPr bwMode="ltGray">
                <a:xfrm>
                  <a:off x="552" y="2127"/>
                  <a:ext cx="457" cy="688"/>
                </a:xfrm>
                <a:custGeom>
                  <a:avLst/>
                  <a:gdLst>
                    <a:gd name="T0" fmla="*/ 365 w 457"/>
                    <a:gd name="T1" fmla="*/ 0 h 688"/>
                    <a:gd name="T2" fmla="*/ 456 w 457"/>
                    <a:gd name="T3" fmla="*/ 0 h 688"/>
                    <a:gd name="T4" fmla="*/ 0 w 457"/>
                    <a:gd name="T5" fmla="*/ 687 h 688"/>
                    <a:gd name="T6" fmla="*/ 0 w 457"/>
                    <a:gd name="T7" fmla="*/ 550 h 688"/>
                    <a:gd name="T8" fmla="*/ 365 w 457"/>
                    <a:gd name="T9" fmla="*/ 0 h 6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7" h="688">
                      <a:moveTo>
                        <a:pt x="365" y="0"/>
                      </a:moveTo>
                      <a:lnTo>
                        <a:pt x="456" y="0"/>
                      </a:lnTo>
                      <a:lnTo>
                        <a:pt x="0" y="687"/>
                      </a:lnTo>
                      <a:lnTo>
                        <a:pt x="0" y="550"/>
                      </a:lnTo>
                      <a:lnTo>
                        <a:pt x="365" y="0"/>
                      </a:lnTo>
                    </a:path>
                  </a:pathLst>
                </a:custGeom>
                <a:solidFill>
                  <a:schemeClr val="bg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15" name="Freeform 7">
                  <a:extLst>
                    <a:ext uri="{FF2B5EF4-FFF2-40B4-BE49-F238E27FC236}">
                      <a16:creationId xmlns:a16="http://schemas.microsoft.com/office/drawing/2014/main" id="{417E4C48-405C-6DAE-283A-ED9976A2A8CA}"/>
                    </a:ext>
                  </a:extLst>
                </p:cNvPr>
                <p:cNvSpPr>
                  <a:spLocks/>
                </p:cNvSpPr>
                <p:nvPr/>
              </p:nvSpPr>
              <p:spPr bwMode="ltGray">
                <a:xfrm>
                  <a:off x="96" y="2127"/>
                  <a:ext cx="457" cy="688"/>
                </a:xfrm>
                <a:custGeom>
                  <a:avLst/>
                  <a:gdLst>
                    <a:gd name="T0" fmla="*/ 90 w 457"/>
                    <a:gd name="T1" fmla="*/ 0 h 688"/>
                    <a:gd name="T2" fmla="*/ 456 w 457"/>
                    <a:gd name="T3" fmla="*/ 550 h 688"/>
                    <a:gd name="T4" fmla="*/ 456 w 457"/>
                    <a:gd name="T5" fmla="*/ 687 h 688"/>
                    <a:gd name="T6" fmla="*/ 0 w 457"/>
                    <a:gd name="T7" fmla="*/ 0 h 688"/>
                    <a:gd name="T8" fmla="*/ 90 w 457"/>
                    <a:gd name="T9" fmla="*/ 0 h 6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7" h="688">
                      <a:moveTo>
                        <a:pt x="90" y="0"/>
                      </a:moveTo>
                      <a:lnTo>
                        <a:pt x="456" y="550"/>
                      </a:lnTo>
                      <a:lnTo>
                        <a:pt x="456" y="687"/>
                      </a:lnTo>
                      <a:lnTo>
                        <a:pt x="0" y="0"/>
                      </a:lnTo>
                      <a:lnTo>
                        <a:pt x="90" y="0"/>
                      </a:lnTo>
                    </a:path>
                  </a:pathLst>
                </a:custGeom>
                <a:solidFill>
                  <a:schemeClr val="bg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grpSp>
          <p:nvGrpSpPr>
            <p:cNvPr id="6" name="Group 14">
              <a:extLst>
                <a:ext uri="{FF2B5EF4-FFF2-40B4-BE49-F238E27FC236}">
                  <a16:creationId xmlns:a16="http://schemas.microsoft.com/office/drawing/2014/main" id="{53EC191E-C087-A6C6-98A8-22B6B5E371F0}"/>
                </a:ext>
              </a:extLst>
            </p:cNvPr>
            <p:cNvGrpSpPr>
              <a:grpSpLocks/>
            </p:cNvGrpSpPr>
            <p:nvPr/>
          </p:nvGrpSpPr>
          <p:grpSpPr bwMode="auto">
            <a:xfrm>
              <a:off x="493" y="1555"/>
              <a:ext cx="525" cy="480"/>
              <a:chOff x="493" y="1555"/>
              <a:chExt cx="525" cy="480"/>
            </a:xfrm>
          </p:grpSpPr>
          <p:sp>
            <p:nvSpPr>
              <p:cNvPr id="7" name="Freeform 10">
                <a:extLst>
                  <a:ext uri="{FF2B5EF4-FFF2-40B4-BE49-F238E27FC236}">
                    <a16:creationId xmlns:a16="http://schemas.microsoft.com/office/drawing/2014/main" id="{699DEB91-8B28-B452-B634-5375842F99F0}"/>
                  </a:ext>
                </a:extLst>
              </p:cNvPr>
              <p:cNvSpPr>
                <a:spLocks/>
              </p:cNvSpPr>
              <p:nvPr/>
            </p:nvSpPr>
            <p:spPr bwMode="gray">
              <a:xfrm>
                <a:off x="493" y="1555"/>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8" name="Freeform 11">
                <a:extLst>
                  <a:ext uri="{FF2B5EF4-FFF2-40B4-BE49-F238E27FC236}">
                    <a16:creationId xmlns:a16="http://schemas.microsoft.com/office/drawing/2014/main" id="{4A42AD78-5F0B-361D-8C9D-0E2160730908}"/>
                  </a:ext>
                </a:extLst>
              </p:cNvPr>
              <p:cNvSpPr>
                <a:spLocks/>
              </p:cNvSpPr>
              <p:nvPr/>
            </p:nvSpPr>
            <p:spPr bwMode="gray">
              <a:xfrm>
                <a:off x="565" y="1620"/>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0">
                <a:gsLst>
                  <a:gs pos="0">
                    <a:srgbClr val="FFFFFF"/>
                  </a:gs>
                  <a:gs pos="100000">
                    <a:schemeClr val="fo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9" name="Freeform 12">
                <a:extLst>
                  <a:ext uri="{FF2B5EF4-FFF2-40B4-BE49-F238E27FC236}">
                    <a16:creationId xmlns:a16="http://schemas.microsoft.com/office/drawing/2014/main" id="{9EEDD976-0A29-BCF1-8C55-DD8995C7E222}"/>
                  </a:ext>
                </a:extLst>
              </p:cNvPr>
              <p:cNvSpPr>
                <a:spLocks/>
              </p:cNvSpPr>
              <p:nvPr/>
            </p:nvSpPr>
            <p:spPr bwMode="gray">
              <a:xfrm>
                <a:off x="621" y="1629"/>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10" name="Freeform 13">
                <a:extLst>
                  <a:ext uri="{FF2B5EF4-FFF2-40B4-BE49-F238E27FC236}">
                    <a16:creationId xmlns:a16="http://schemas.microsoft.com/office/drawing/2014/main" id="{50F5999A-2FCB-4E36-FCE8-4D350BF2F578}"/>
                  </a:ext>
                </a:extLst>
              </p:cNvPr>
              <p:cNvSpPr>
                <a:spLocks/>
              </p:cNvSpPr>
              <p:nvPr/>
            </p:nvSpPr>
            <p:spPr bwMode="gray">
              <a:xfrm>
                <a:off x="722" y="1752"/>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sp>
        <p:nvSpPr>
          <p:cNvPr id="3088" name="Rectangle 16"/>
          <p:cNvSpPr>
            <a:spLocks noGrp="1" noChangeArrowheads="1"/>
          </p:cNvSpPr>
          <p:nvPr>
            <p:ph type="ctrTitle" sz="quarter"/>
          </p:nvPr>
        </p:nvSpPr>
        <p:spPr>
          <a:xfrm>
            <a:off x="1370013" y="2133600"/>
            <a:ext cx="7772400" cy="1143000"/>
          </a:xfrm>
        </p:spPr>
        <p:txBody>
          <a:bodyPr/>
          <a:lstStyle>
            <a:lvl1pPr>
              <a:defRPr/>
            </a:lvl1pPr>
          </a:lstStyle>
          <a:p>
            <a:r>
              <a:rPr lang="en-US"/>
              <a:t>Click to edit Master title style</a:t>
            </a:r>
          </a:p>
        </p:txBody>
      </p:sp>
      <p:sp>
        <p:nvSpPr>
          <p:cNvPr id="3089" name="Rectangle 17"/>
          <p:cNvSpPr>
            <a:spLocks noGrp="1" noChangeArrowheads="1"/>
          </p:cNvSpPr>
          <p:nvPr>
            <p:ph type="subTitle" sz="quarter" idx="1"/>
          </p:nvPr>
        </p:nvSpPr>
        <p:spPr>
          <a:xfrm>
            <a:off x="1371600" y="4114800"/>
            <a:ext cx="6400800" cy="1752600"/>
          </a:xfrm>
        </p:spPr>
        <p:txBody>
          <a:bodyPr/>
          <a:lstStyle>
            <a:lvl1pPr marL="0" indent="0" algn="ctr">
              <a:buFont typeface="Monotype Sorts" pitchFamily="2" charset="2"/>
              <a:buNone/>
              <a:defRPr/>
            </a:lvl1pPr>
          </a:lstStyle>
          <a:p>
            <a:r>
              <a:rPr lang="en-US"/>
              <a:t>Click to edit Master subtitle style</a:t>
            </a:r>
          </a:p>
        </p:txBody>
      </p:sp>
      <p:sp>
        <p:nvSpPr>
          <p:cNvPr id="18" name="Rectangle 18">
            <a:extLst>
              <a:ext uri="{FF2B5EF4-FFF2-40B4-BE49-F238E27FC236}">
                <a16:creationId xmlns:a16="http://schemas.microsoft.com/office/drawing/2014/main" id="{B1B901C2-FC6F-1C5F-85D2-8B72F7259A5A}"/>
              </a:ext>
            </a:extLst>
          </p:cNvPr>
          <p:cNvSpPr>
            <a:spLocks noGrp="1" noChangeArrowheads="1"/>
          </p:cNvSpPr>
          <p:nvPr>
            <p:ph type="dt" sz="quarter" idx="10"/>
          </p:nvPr>
        </p:nvSpPr>
        <p:spPr>
          <a:xfrm>
            <a:off x="1370013" y="6248400"/>
            <a:ext cx="1905000" cy="457200"/>
          </a:xfrm>
        </p:spPr>
        <p:txBody>
          <a:bodyPr/>
          <a:lstStyle>
            <a:lvl1pPr>
              <a:defRPr/>
            </a:lvl1pPr>
          </a:lstStyle>
          <a:p>
            <a:pPr>
              <a:defRPr/>
            </a:pPr>
            <a:endParaRPr lang="en-US"/>
          </a:p>
        </p:txBody>
      </p:sp>
      <p:sp>
        <p:nvSpPr>
          <p:cNvPr id="19" name="Rectangle 19">
            <a:extLst>
              <a:ext uri="{FF2B5EF4-FFF2-40B4-BE49-F238E27FC236}">
                <a16:creationId xmlns:a16="http://schemas.microsoft.com/office/drawing/2014/main" id="{B5054C36-4CB0-9822-9281-9FB16663CC94}"/>
              </a:ext>
            </a:extLst>
          </p:cNvPr>
          <p:cNvSpPr>
            <a:spLocks noGrp="1" noChangeArrowheads="1"/>
          </p:cNvSpPr>
          <p:nvPr>
            <p:ph type="ftr" sz="quarter" idx="11"/>
          </p:nvPr>
        </p:nvSpPr>
        <p:spPr>
          <a:xfrm>
            <a:off x="3808413" y="6248400"/>
            <a:ext cx="2895600" cy="457200"/>
          </a:xfrm>
        </p:spPr>
        <p:txBody>
          <a:bodyPr/>
          <a:lstStyle>
            <a:lvl1pPr>
              <a:defRPr/>
            </a:lvl1pPr>
          </a:lstStyle>
          <a:p>
            <a:pPr>
              <a:defRPr/>
            </a:pPr>
            <a:endParaRPr lang="en-US"/>
          </a:p>
        </p:txBody>
      </p:sp>
      <p:sp>
        <p:nvSpPr>
          <p:cNvPr id="20" name="Rectangle 20">
            <a:extLst>
              <a:ext uri="{FF2B5EF4-FFF2-40B4-BE49-F238E27FC236}">
                <a16:creationId xmlns:a16="http://schemas.microsoft.com/office/drawing/2014/main" id="{CACBA7B1-A9FC-CAE1-8BDB-97A4C490B582}"/>
              </a:ext>
            </a:extLst>
          </p:cNvPr>
          <p:cNvSpPr>
            <a:spLocks noGrp="1" noChangeArrowheads="1"/>
          </p:cNvSpPr>
          <p:nvPr>
            <p:ph type="sldNum" sz="quarter" idx="12"/>
          </p:nvPr>
        </p:nvSpPr>
        <p:spPr>
          <a:xfrm>
            <a:off x="7237413" y="6248400"/>
            <a:ext cx="1905000" cy="457200"/>
          </a:xfrm>
        </p:spPr>
        <p:txBody>
          <a:bodyPr/>
          <a:lstStyle>
            <a:lvl1pPr>
              <a:defRPr smtClean="0"/>
            </a:lvl1pPr>
          </a:lstStyle>
          <a:p>
            <a:pPr>
              <a:defRPr/>
            </a:pPr>
            <a:fld id="{9A9BB9C7-6130-48CB-90B1-FFFD2A9878F5}" type="slidenum">
              <a:rPr lang="en-US" altLang="en-US"/>
              <a:pPr>
                <a:defRPr/>
              </a:pPr>
              <a:t>‹#›</a:t>
            </a:fld>
            <a:endParaRPr lang="en-US" altLang="en-US"/>
          </a:p>
        </p:txBody>
      </p:sp>
    </p:spTree>
    <p:extLst>
      <p:ext uri="{BB962C8B-B14F-4D97-AF65-F5344CB8AC3E}">
        <p14:creationId xmlns:p14="http://schemas.microsoft.com/office/powerpoint/2010/main" val="1972985845"/>
      </p:ext>
    </p:extLst>
  </p:cSld>
  <p:clrMapOvr>
    <a:masterClrMapping/>
  </p:clrMapOvr>
  <p:transition advTm="10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8">
            <a:extLst>
              <a:ext uri="{FF2B5EF4-FFF2-40B4-BE49-F238E27FC236}">
                <a16:creationId xmlns:a16="http://schemas.microsoft.com/office/drawing/2014/main" id="{936ECA6D-96D6-DD69-186F-67A8F3F3CA2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9">
            <a:extLst>
              <a:ext uri="{FF2B5EF4-FFF2-40B4-BE49-F238E27FC236}">
                <a16:creationId xmlns:a16="http://schemas.microsoft.com/office/drawing/2014/main" id="{17DB836B-D340-AC59-3EA3-A3FD1C8DB9A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0">
            <a:extLst>
              <a:ext uri="{FF2B5EF4-FFF2-40B4-BE49-F238E27FC236}">
                <a16:creationId xmlns:a16="http://schemas.microsoft.com/office/drawing/2014/main" id="{B4287C7E-1DB2-DCF5-993C-CA10C713086B}"/>
              </a:ext>
            </a:extLst>
          </p:cNvPr>
          <p:cNvSpPr>
            <a:spLocks noGrp="1" noChangeArrowheads="1"/>
          </p:cNvSpPr>
          <p:nvPr>
            <p:ph type="sldNum" sz="quarter" idx="12"/>
          </p:nvPr>
        </p:nvSpPr>
        <p:spPr>
          <a:ln/>
        </p:spPr>
        <p:txBody>
          <a:bodyPr/>
          <a:lstStyle>
            <a:lvl1pPr>
              <a:defRPr/>
            </a:lvl1pPr>
          </a:lstStyle>
          <a:p>
            <a:pPr>
              <a:defRPr/>
            </a:pPr>
            <a:fld id="{9BA58EEF-7BF2-4013-BD96-B17FBAE6B11E}" type="slidenum">
              <a:rPr lang="en-US" altLang="en-US"/>
              <a:pPr>
                <a:defRPr/>
              </a:pPr>
              <a:t>‹#›</a:t>
            </a:fld>
            <a:endParaRPr lang="en-US" altLang="en-US"/>
          </a:p>
        </p:txBody>
      </p:sp>
    </p:spTree>
    <p:extLst>
      <p:ext uri="{BB962C8B-B14F-4D97-AF65-F5344CB8AC3E}">
        <p14:creationId xmlns:p14="http://schemas.microsoft.com/office/powerpoint/2010/main" val="4099573622"/>
      </p:ext>
    </p:extLst>
  </p:cSld>
  <p:clrMapOvr>
    <a:masterClrMapping/>
  </p:clrMapOvr>
  <p:transition advTm="10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8">
            <a:extLst>
              <a:ext uri="{FF2B5EF4-FFF2-40B4-BE49-F238E27FC236}">
                <a16:creationId xmlns:a16="http://schemas.microsoft.com/office/drawing/2014/main" id="{EC2500AA-70BA-7268-85AA-4C3B0D67457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9">
            <a:extLst>
              <a:ext uri="{FF2B5EF4-FFF2-40B4-BE49-F238E27FC236}">
                <a16:creationId xmlns:a16="http://schemas.microsoft.com/office/drawing/2014/main" id="{B4E31443-ECB5-78D9-B2BE-57BD9D324D5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0">
            <a:extLst>
              <a:ext uri="{FF2B5EF4-FFF2-40B4-BE49-F238E27FC236}">
                <a16:creationId xmlns:a16="http://schemas.microsoft.com/office/drawing/2014/main" id="{5D1EE5FA-3EEC-F8E1-3C59-4AB961F75B90}"/>
              </a:ext>
            </a:extLst>
          </p:cNvPr>
          <p:cNvSpPr>
            <a:spLocks noGrp="1" noChangeArrowheads="1"/>
          </p:cNvSpPr>
          <p:nvPr>
            <p:ph type="sldNum" sz="quarter" idx="12"/>
          </p:nvPr>
        </p:nvSpPr>
        <p:spPr>
          <a:ln/>
        </p:spPr>
        <p:txBody>
          <a:bodyPr/>
          <a:lstStyle>
            <a:lvl1pPr>
              <a:defRPr/>
            </a:lvl1pPr>
          </a:lstStyle>
          <a:p>
            <a:pPr>
              <a:defRPr/>
            </a:pPr>
            <a:fld id="{82FADED4-D3A4-456B-9223-E24FE21DA31C}" type="slidenum">
              <a:rPr lang="en-US" altLang="en-US"/>
              <a:pPr>
                <a:defRPr/>
              </a:pPr>
              <a:t>‹#›</a:t>
            </a:fld>
            <a:endParaRPr lang="en-US" altLang="en-US"/>
          </a:p>
        </p:txBody>
      </p:sp>
    </p:spTree>
    <p:extLst>
      <p:ext uri="{BB962C8B-B14F-4D97-AF65-F5344CB8AC3E}">
        <p14:creationId xmlns:p14="http://schemas.microsoft.com/office/powerpoint/2010/main" val="952445634"/>
      </p:ext>
    </p:extLst>
  </p:cSld>
  <p:clrMapOvr>
    <a:masterClrMapping/>
  </p:clrMapOvr>
  <p:transition advTm="10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8">
            <a:extLst>
              <a:ext uri="{FF2B5EF4-FFF2-40B4-BE49-F238E27FC236}">
                <a16:creationId xmlns:a16="http://schemas.microsoft.com/office/drawing/2014/main" id="{C538F44E-589E-68AC-5E53-1CD6613A3C0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F66C5B8A-9570-309D-0CDD-D4ABC46790B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0">
            <a:extLst>
              <a:ext uri="{FF2B5EF4-FFF2-40B4-BE49-F238E27FC236}">
                <a16:creationId xmlns:a16="http://schemas.microsoft.com/office/drawing/2014/main" id="{26088D28-D619-0D11-55AE-B48907ACF0D1}"/>
              </a:ext>
            </a:extLst>
          </p:cNvPr>
          <p:cNvSpPr>
            <a:spLocks noGrp="1" noChangeArrowheads="1"/>
          </p:cNvSpPr>
          <p:nvPr>
            <p:ph type="sldNum" sz="quarter" idx="12"/>
          </p:nvPr>
        </p:nvSpPr>
        <p:spPr>
          <a:ln/>
        </p:spPr>
        <p:txBody>
          <a:bodyPr/>
          <a:lstStyle>
            <a:lvl1pPr>
              <a:defRPr/>
            </a:lvl1pPr>
          </a:lstStyle>
          <a:p>
            <a:pPr>
              <a:defRPr/>
            </a:pPr>
            <a:fld id="{A0E3D493-F89F-4FCC-9560-CA87FCECE60A}" type="slidenum">
              <a:rPr lang="en-US" altLang="en-US"/>
              <a:pPr>
                <a:defRPr/>
              </a:pPr>
              <a:t>‹#›</a:t>
            </a:fld>
            <a:endParaRPr lang="en-US" altLang="en-US"/>
          </a:p>
        </p:txBody>
      </p:sp>
    </p:spTree>
    <p:extLst>
      <p:ext uri="{BB962C8B-B14F-4D97-AF65-F5344CB8AC3E}">
        <p14:creationId xmlns:p14="http://schemas.microsoft.com/office/powerpoint/2010/main" val="647076446"/>
      </p:ext>
    </p:extLst>
  </p:cSld>
  <p:clrMapOvr>
    <a:masterClrMapping/>
  </p:clrMapOvr>
  <p:transition advTm="10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8">
            <a:extLst>
              <a:ext uri="{FF2B5EF4-FFF2-40B4-BE49-F238E27FC236}">
                <a16:creationId xmlns:a16="http://schemas.microsoft.com/office/drawing/2014/main" id="{5F8E9EA9-60E9-9BC2-77C4-93E1B7FEA6E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19">
            <a:extLst>
              <a:ext uri="{FF2B5EF4-FFF2-40B4-BE49-F238E27FC236}">
                <a16:creationId xmlns:a16="http://schemas.microsoft.com/office/drawing/2014/main" id="{2BCA71B8-75C5-7736-6566-044CAF1E55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20">
            <a:extLst>
              <a:ext uri="{FF2B5EF4-FFF2-40B4-BE49-F238E27FC236}">
                <a16:creationId xmlns:a16="http://schemas.microsoft.com/office/drawing/2014/main" id="{2B5F066D-C2D4-4E38-A2CF-EBFD512DF495}"/>
              </a:ext>
            </a:extLst>
          </p:cNvPr>
          <p:cNvSpPr>
            <a:spLocks noGrp="1" noChangeArrowheads="1"/>
          </p:cNvSpPr>
          <p:nvPr>
            <p:ph type="sldNum" sz="quarter" idx="12"/>
          </p:nvPr>
        </p:nvSpPr>
        <p:spPr>
          <a:ln/>
        </p:spPr>
        <p:txBody>
          <a:bodyPr/>
          <a:lstStyle>
            <a:lvl1pPr>
              <a:defRPr/>
            </a:lvl1pPr>
          </a:lstStyle>
          <a:p>
            <a:pPr>
              <a:defRPr/>
            </a:pPr>
            <a:fld id="{72510359-604B-4D17-8E83-984FF75CE02E}" type="slidenum">
              <a:rPr lang="en-US" altLang="en-US"/>
              <a:pPr>
                <a:defRPr/>
              </a:pPr>
              <a:t>‹#›</a:t>
            </a:fld>
            <a:endParaRPr lang="en-US" altLang="en-US"/>
          </a:p>
        </p:txBody>
      </p:sp>
    </p:spTree>
    <p:extLst>
      <p:ext uri="{BB962C8B-B14F-4D97-AF65-F5344CB8AC3E}">
        <p14:creationId xmlns:p14="http://schemas.microsoft.com/office/powerpoint/2010/main" val="2412637884"/>
      </p:ext>
    </p:extLst>
  </p:cSld>
  <p:clrMapOvr>
    <a:masterClrMapping/>
  </p:clrMapOvr>
  <p:transition advTm="10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8">
            <a:extLst>
              <a:ext uri="{FF2B5EF4-FFF2-40B4-BE49-F238E27FC236}">
                <a16:creationId xmlns:a16="http://schemas.microsoft.com/office/drawing/2014/main" id="{818A5797-6297-902D-6BFC-1B29F8D03B2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19">
            <a:extLst>
              <a:ext uri="{FF2B5EF4-FFF2-40B4-BE49-F238E27FC236}">
                <a16:creationId xmlns:a16="http://schemas.microsoft.com/office/drawing/2014/main" id="{80619C72-D6BB-BC60-E0AB-9ADDBF7EABE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20">
            <a:extLst>
              <a:ext uri="{FF2B5EF4-FFF2-40B4-BE49-F238E27FC236}">
                <a16:creationId xmlns:a16="http://schemas.microsoft.com/office/drawing/2014/main" id="{18AE2A80-0620-543F-6B97-C30A4755E0D5}"/>
              </a:ext>
            </a:extLst>
          </p:cNvPr>
          <p:cNvSpPr>
            <a:spLocks noGrp="1" noChangeArrowheads="1"/>
          </p:cNvSpPr>
          <p:nvPr>
            <p:ph type="sldNum" sz="quarter" idx="12"/>
          </p:nvPr>
        </p:nvSpPr>
        <p:spPr>
          <a:ln/>
        </p:spPr>
        <p:txBody>
          <a:bodyPr/>
          <a:lstStyle>
            <a:lvl1pPr>
              <a:defRPr/>
            </a:lvl1pPr>
          </a:lstStyle>
          <a:p>
            <a:pPr>
              <a:defRPr/>
            </a:pPr>
            <a:fld id="{E28A6666-71C7-42BF-A6C3-04E9964A1F5C}" type="slidenum">
              <a:rPr lang="en-US" altLang="en-US"/>
              <a:pPr>
                <a:defRPr/>
              </a:pPr>
              <a:t>‹#›</a:t>
            </a:fld>
            <a:endParaRPr lang="en-US" altLang="en-US"/>
          </a:p>
        </p:txBody>
      </p:sp>
    </p:spTree>
    <p:extLst>
      <p:ext uri="{BB962C8B-B14F-4D97-AF65-F5344CB8AC3E}">
        <p14:creationId xmlns:p14="http://schemas.microsoft.com/office/powerpoint/2010/main" val="1446273431"/>
      </p:ext>
    </p:extLst>
  </p:cSld>
  <p:clrMapOvr>
    <a:masterClrMapping/>
  </p:clrMapOvr>
  <p:transition advTm="10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8">
            <a:extLst>
              <a:ext uri="{FF2B5EF4-FFF2-40B4-BE49-F238E27FC236}">
                <a16:creationId xmlns:a16="http://schemas.microsoft.com/office/drawing/2014/main" id="{F25ECDDB-4D7B-CB86-B063-285C7C5A50D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19">
            <a:extLst>
              <a:ext uri="{FF2B5EF4-FFF2-40B4-BE49-F238E27FC236}">
                <a16:creationId xmlns:a16="http://schemas.microsoft.com/office/drawing/2014/main" id="{9762074E-700A-8DB5-2CBF-36EF2DF7D4E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20">
            <a:extLst>
              <a:ext uri="{FF2B5EF4-FFF2-40B4-BE49-F238E27FC236}">
                <a16:creationId xmlns:a16="http://schemas.microsoft.com/office/drawing/2014/main" id="{26E09272-F5C8-7579-1DFC-F89C523B4E20}"/>
              </a:ext>
            </a:extLst>
          </p:cNvPr>
          <p:cNvSpPr>
            <a:spLocks noGrp="1" noChangeArrowheads="1"/>
          </p:cNvSpPr>
          <p:nvPr>
            <p:ph type="sldNum" sz="quarter" idx="12"/>
          </p:nvPr>
        </p:nvSpPr>
        <p:spPr>
          <a:ln/>
        </p:spPr>
        <p:txBody>
          <a:bodyPr/>
          <a:lstStyle>
            <a:lvl1pPr>
              <a:defRPr/>
            </a:lvl1pPr>
          </a:lstStyle>
          <a:p>
            <a:pPr>
              <a:defRPr/>
            </a:pPr>
            <a:fld id="{C8498023-6F79-491B-91E1-BB9AAE4B7CA6}" type="slidenum">
              <a:rPr lang="en-US" altLang="en-US"/>
              <a:pPr>
                <a:defRPr/>
              </a:pPr>
              <a:t>‹#›</a:t>
            </a:fld>
            <a:endParaRPr lang="en-US" altLang="en-US"/>
          </a:p>
        </p:txBody>
      </p:sp>
    </p:spTree>
    <p:extLst>
      <p:ext uri="{BB962C8B-B14F-4D97-AF65-F5344CB8AC3E}">
        <p14:creationId xmlns:p14="http://schemas.microsoft.com/office/powerpoint/2010/main" val="231149737"/>
      </p:ext>
    </p:extLst>
  </p:cSld>
  <p:clrMapOvr>
    <a:masterClrMapping/>
  </p:clrMapOvr>
  <p:transition advTm="10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8">
            <a:extLst>
              <a:ext uri="{FF2B5EF4-FFF2-40B4-BE49-F238E27FC236}">
                <a16:creationId xmlns:a16="http://schemas.microsoft.com/office/drawing/2014/main" id="{0A11800A-58D5-95F2-46A9-2EB62E70BFF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44156AF0-FD6C-448E-D850-897FD957DA5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0">
            <a:extLst>
              <a:ext uri="{FF2B5EF4-FFF2-40B4-BE49-F238E27FC236}">
                <a16:creationId xmlns:a16="http://schemas.microsoft.com/office/drawing/2014/main" id="{B1EB4D55-AE00-7E47-3FA3-CA63E91D659C}"/>
              </a:ext>
            </a:extLst>
          </p:cNvPr>
          <p:cNvSpPr>
            <a:spLocks noGrp="1" noChangeArrowheads="1"/>
          </p:cNvSpPr>
          <p:nvPr>
            <p:ph type="sldNum" sz="quarter" idx="12"/>
          </p:nvPr>
        </p:nvSpPr>
        <p:spPr>
          <a:ln/>
        </p:spPr>
        <p:txBody>
          <a:bodyPr/>
          <a:lstStyle>
            <a:lvl1pPr>
              <a:defRPr/>
            </a:lvl1pPr>
          </a:lstStyle>
          <a:p>
            <a:pPr>
              <a:defRPr/>
            </a:pPr>
            <a:fld id="{68A5A379-825D-44CB-B2E3-3FD48B884E23}" type="slidenum">
              <a:rPr lang="en-US" altLang="en-US"/>
              <a:pPr>
                <a:defRPr/>
              </a:pPr>
              <a:t>‹#›</a:t>
            </a:fld>
            <a:endParaRPr lang="en-US" altLang="en-US"/>
          </a:p>
        </p:txBody>
      </p:sp>
    </p:spTree>
    <p:extLst>
      <p:ext uri="{BB962C8B-B14F-4D97-AF65-F5344CB8AC3E}">
        <p14:creationId xmlns:p14="http://schemas.microsoft.com/office/powerpoint/2010/main" val="2006429068"/>
      </p:ext>
    </p:extLst>
  </p:cSld>
  <p:clrMapOvr>
    <a:masterClrMapping/>
  </p:clrMapOvr>
  <p:transition advTm="10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8">
            <a:extLst>
              <a:ext uri="{FF2B5EF4-FFF2-40B4-BE49-F238E27FC236}">
                <a16:creationId xmlns:a16="http://schemas.microsoft.com/office/drawing/2014/main" id="{F0D15312-8C5B-D89D-B49A-7A5B1F21D57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89428DC4-8C9A-D1E2-7E43-CDF5B80ABD6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0">
            <a:extLst>
              <a:ext uri="{FF2B5EF4-FFF2-40B4-BE49-F238E27FC236}">
                <a16:creationId xmlns:a16="http://schemas.microsoft.com/office/drawing/2014/main" id="{11DD2212-D0C4-1A33-F6E9-CA5EAC426394}"/>
              </a:ext>
            </a:extLst>
          </p:cNvPr>
          <p:cNvSpPr>
            <a:spLocks noGrp="1" noChangeArrowheads="1"/>
          </p:cNvSpPr>
          <p:nvPr>
            <p:ph type="sldNum" sz="quarter" idx="12"/>
          </p:nvPr>
        </p:nvSpPr>
        <p:spPr>
          <a:ln/>
        </p:spPr>
        <p:txBody>
          <a:bodyPr/>
          <a:lstStyle>
            <a:lvl1pPr>
              <a:defRPr/>
            </a:lvl1pPr>
          </a:lstStyle>
          <a:p>
            <a:pPr>
              <a:defRPr/>
            </a:pPr>
            <a:fld id="{2200AF61-267C-4BCE-BC53-4E042731A7B2}" type="slidenum">
              <a:rPr lang="en-US" altLang="en-US"/>
              <a:pPr>
                <a:defRPr/>
              </a:pPr>
              <a:t>‹#›</a:t>
            </a:fld>
            <a:endParaRPr lang="en-US" altLang="en-US"/>
          </a:p>
        </p:txBody>
      </p:sp>
    </p:spTree>
    <p:extLst>
      <p:ext uri="{BB962C8B-B14F-4D97-AF65-F5344CB8AC3E}">
        <p14:creationId xmlns:p14="http://schemas.microsoft.com/office/powerpoint/2010/main" val="1714810562"/>
      </p:ext>
    </p:extLst>
  </p:cSld>
  <p:clrMapOvr>
    <a:masterClrMapping/>
  </p:clrMapOvr>
  <p:transition advTm="10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8">
            <a:extLst>
              <a:ext uri="{FF2B5EF4-FFF2-40B4-BE49-F238E27FC236}">
                <a16:creationId xmlns:a16="http://schemas.microsoft.com/office/drawing/2014/main" id="{DC5DDCC0-A2F4-F70E-2A38-6FAA9D159C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9">
            <a:extLst>
              <a:ext uri="{FF2B5EF4-FFF2-40B4-BE49-F238E27FC236}">
                <a16:creationId xmlns:a16="http://schemas.microsoft.com/office/drawing/2014/main" id="{98767949-CF30-178B-886B-E672D481433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0">
            <a:extLst>
              <a:ext uri="{FF2B5EF4-FFF2-40B4-BE49-F238E27FC236}">
                <a16:creationId xmlns:a16="http://schemas.microsoft.com/office/drawing/2014/main" id="{53A6797F-2365-F598-191A-4B1D3614BF02}"/>
              </a:ext>
            </a:extLst>
          </p:cNvPr>
          <p:cNvSpPr>
            <a:spLocks noGrp="1" noChangeArrowheads="1"/>
          </p:cNvSpPr>
          <p:nvPr>
            <p:ph type="sldNum" sz="quarter" idx="12"/>
          </p:nvPr>
        </p:nvSpPr>
        <p:spPr>
          <a:ln/>
        </p:spPr>
        <p:txBody>
          <a:bodyPr/>
          <a:lstStyle>
            <a:lvl1pPr>
              <a:defRPr/>
            </a:lvl1pPr>
          </a:lstStyle>
          <a:p>
            <a:pPr>
              <a:defRPr/>
            </a:pPr>
            <a:fld id="{258DFA41-C324-4CCC-81A4-3966DB7CA6BC}" type="slidenum">
              <a:rPr lang="en-US" altLang="en-US"/>
              <a:pPr>
                <a:defRPr/>
              </a:pPr>
              <a:t>‹#›</a:t>
            </a:fld>
            <a:endParaRPr lang="en-US" altLang="en-US"/>
          </a:p>
        </p:txBody>
      </p:sp>
    </p:spTree>
    <p:extLst>
      <p:ext uri="{BB962C8B-B14F-4D97-AF65-F5344CB8AC3E}">
        <p14:creationId xmlns:p14="http://schemas.microsoft.com/office/powerpoint/2010/main" val="3686045263"/>
      </p:ext>
    </p:extLst>
  </p:cSld>
  <p:clrMapOvr>
    <a:masterClrMapping/>
  </p:clrMapOvr>
  <p:transition advTm="10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76250"/>
            <a:ext cx="1943100" cy="5619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476250"/>
            <a:ext cx="5676900" cy="5619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8">
            <a:extLst>
              <a:ext uri="{FF2B5EF4-FFF2-40B4-BE49-F238E27FC236}">
                <a16:creationId xmlns:a16="http://schemas.microsoft.com/office/drawing/2014/main" id="{92C1A6B6-64DF-26B0-A28E-BDE382A7CB1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9">
            <a:extLst>
              <a:ext uri="{FF2B5EF4-FFF2-40B4-BE49-F238E27FC236}">
                <a16:creationId xmlns:a16="http://schemas.microsoft.com/office/drawing/2014/main" id="{7BC0D43C-6A01-C506-48D6-A34CE8F1BC9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0">
            <a:extLst>
              <a:ext uri="{FF2B5EF4-FFF2-40B4-BE49-F238E27FC236}">
                <a16:creationId xmlns:a16="http://schemas.microsoft.com/office/drawing/2014/main" id="{48C85E5B-14E6-F977-4850-3C0733AC97FA}"/>
              </a:ext>
            </a:extLst>
          </p:cNvPr>
          <p:cNvSpPr>
            <a:spLocks noGrp="1" noChangeArrowheads="1"/>
          </p:cNvSpPr>
          <p:nvPr>
            <p:ph type="sldNum" sz="quarter" idx="12"/>
          </p:nvPr>
        </p:nvSpPr>
        <p:spPr>
          <a:ln/>
        </p:spPr>
        <p:txBody>
          <a:bodyPr/>
          <a:lstStyle>
            <a:lvl1pPr>
              <a:defRPr/>
            </a:lvl1pPr>
          </a:lstStyle>
          <a:p>
            <a:pPr>
              <a:defRPr/>
            </a:pPr>
            <a:fld id="{7FB34526-BCBE-4210-BD52-DEC2CCC53635}" type="slidenum">
              <a:rPr lang="en-US" altLang="en-US"/>
              <a:pPr>
                <a:defRPr/>
              </a:pPr>
              <a:t>‹#›</a:t>
            </a:fld>
            <a:endParaRPr lang="en-US" altLang="en-US"/>
          </a:p>
        </p:txBody>
      </p:sp>
    </p:spTree>
    <p:extLst>
      <p:ext uri="{BB962C8B-B14F-4D97-AF65-F5344CB8AC3E}">
        <p14:creationId xmlns:p14="http://schemas.microsoft.com/office/powerpoint/2010/main" val="3708625055"/>
      </p:ext>
    </p:extLst>
  </p:cSld>
  <p:clrMapOvr>
    <a:masterClrMapping/>
  </p:clrMapOvr>
  <p:transition advTm="10000"/>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71600" y="476250"/>
            <a:ext cx="7086600" cy="1276350"/>
          </a:xfrm>
        </p:spPr>
        <p:txBody>
          <a:bodyPr/>
          <a:lstStyle/>
          <a:p>
            <a:r>
              <a:rPr lang="en-US"/>
              <a:t>Click to edit Master title style</a:t>
            </a:r>
          </a:p>
        </p:txBody>
      </p:sp>
      <p:sp>
        <p:nvSpPr>
          <p:cNvPr id="3" name="Chart Placeholder 2"/>
          <p:cNvSpPr>
            <a:spLocks noGrp="1"/>
          </p:cNvSpPr>
          <p:nvPr>
            <p:ph type="ch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8">
            <a:extLst>
              <a:ext uri="{FF2B5EF4-FFF2-40B4-BE49-F238E27FC236}">
                <a16:creationId xmlns:a16="http://schemas.microsoft.com/office/drawing/2014/main" id="{10871FEC-48B7-9661-AC05-B5BB489B217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7CE768FF-411C-DB3D-E86E-9CF5E2FD1A1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0">
            <a:extLst>
              <a:ext uri="{FF2B5EF4-FFF2-40B4-BE49-F238E27FC236}">
                <a16:creationId xmlns:a16="http://schemas.microsoft.com/office/drawing/2014/main" id="{A21BBA96-7743-B87A-C4E5-611885F1B7E5}"/>
              </a:ext>
            </a:extLst>
          </p:cNvPr>
          <p:cNvSpPr>
            <a:spLocks noGrp="1" noChangeArrowheads="1"/>
          </p:cNvSpPr>
          <p:nvPr>
            <p:ph type="sldNum" sz="quarter" idx="12"/>
          </p:nvPr>
        </p:nvSpPr>
        <p:spPr>
          <a:ln/>
        </p:spPr>
        <p:txBody>
          <a:bodyPr/>
          <a:lstStyle>
            <a:lvl1pPr>
              <a:defRPr/>
            </a:lvl1pPr>
          </a:lstStyle>
          <a:p>
            <a:pPr>
              <a:defRPr/>
            </a:pPr>
            <a:fld id="{FC36868D-D9A6-4FE0-8C35-70B8769C7192}" type="slidenum">
              <a:rPr lang="en-US" altLang="en-US"/>
              <a:pPr>
                <a:defRPr/>
              </a:pPr>
              <a:t>‹#›</a:t>
            </a:fld>
            <a:endParaRPr lang="en-US" altLang="en-US"/>
          </a:p>
        </p:txBody>
      </p:sp>
    </p:spTree>
    <p:extLst>
      <p:ext uri="{BB962C8B-B14F-4D97-AF65-F5344CB8AC3E}">
        <p14:creationId xmlns:p14="http://schemas.microsoft.com/office/powerpoint/2010/main" val="3357847625"/>
      </p:ext>
    </p:extLst>
  </p:cSld>
  <p:clrMapOvr>
    <a:masterClrMapping/>
  </p:clrMapOvr>
  <p:transition advTm="10000"/>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371600" y="476250"/>
            <a:ext cx="7086600" cy="127635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18">
            <a:extLst>
              <a:ext uri="{FF2B5EF4-FFF2-40B4-BE49-F238E27FC236}">
                <a16:creationId xmlns:a16="http://schemas.microsoft.com/office/drawing/2014/main" id="{4D6FB537-FD61-05C3-D6E2-4F80A0BF853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9">
            <a:extLst>
              <a:ext uri="{FF2B5EF4-FFF2-40B4-BE49-F238E27FC236}">
                <a16:creationId xmlns:a16="http://schemas.microsoft.com/office/drawing/2014/main" id="{0C4E981D-2E17-CB44-E5FC-DECA91DC708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20">
            <a:extLst>
              <a:ext uri="{FF2B5EF4-FFF2-40B4-BE49-F238E27FC236}">
                <a16:creationId xmlns:a16="http://schemas.microsoft.com/office/drawing/2014/main" id="{3FF49479-6B5A-E211-B5A4-45C59E5F8609}"/>
              </a:ext>
            </a:extLst>
          </p:cNvPr>
          <p:cNvSpPr>
            <a:spLocks noGrp="1" noChangeArrowheads="1"/>
          </p:cNvSpPr>
          <p:nvPr>
            <p:ph type="sldNum" sz="quarter" idx="12"/>
          </p:nvPr>
        </p:nvSpPr>
        <p:spPr>
          <a:ln/>
        </p:spPr>
        <p:txBody>
          <a:bodyPr/>
          <a:lstStyle>
            <a:lvl1pPr>
              <a:defRPr/>
            </a:lvl1pPr>
          </a:lstStyle>
          <a:p>
            <a:pPr>
              <a:defRPr/>
            </a:pPr>
            <a:fld id="{9B6D689F-C0B1-4613-A3C6-549FF5347132}" type="slidenum">
              <a:rPr lang="en-US" altLang="en-US"/>
              <a:pPr>
                <a:defRPr/>
              </a:pPr>
              <a:t>‹#›</a:t>
            </a:fld>
            <a:endParaRPr lang="en-US" altLang="en-US"/>
          </a:p>
        </p:txBody>
      </p:sp>
    </p:spTree>
    <p:extLst>
      <p:ext uri="{BB962C8B-B14F-4D97-AF65-F5344CB8AC3E}">
        <p14:creationId xmlns:p14="http://schemas.microsoft.com/office/powerpoint/2010/main" val="702271121"/>
      </p:ext>
    </p:extLst>
  </p:cSld>
  <p:clrMapOvr>
    <a:masterClrMapping/>
  </p:clrMapOvr>
  <p:transition advTm="10000"/>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71600" y="476250"/>
            <a:ext cx="7086600" cy="127635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8">
            <a:extLst>
              <a:ext uri="{FF2B5EF4-FFF2-40B4-BE49-F238E27FC236}">
                <a16:creationId xmlns:a16="http://schemas.microsoft.com/office/drawing/2014/main" id="{8D49D573-6B5C-9EC6-46F4-EF485070235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9">
            <a:extLst>
              <a:ext uri="{FF2B5EF4-FFF2-40B4-BE49-F238E27FC236}">
                <a16:creationId xmlns:a16="http://schemas.microsoft.com/office/drawing/2014/main" id="{24227D09-EB83-DFEA-B9C7-80000E38E8E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0">
            <a:extLst>
              <a:ext uri="{FF2B5EF4-FFF2-40B4-BE49-F238E27FC236}">
                <a16:creationId xmlns:a16="http://schemas.microsoft.com/office/drawing/2014/main" id="{861E25E5-29DE-DFA2-081A-CEDA7EFFB248}"/>
              </a:ext>
            </a:extLst>
          </p:cNvPr>
          <p:cNvSpPr>
            <a:spLocks noGrp="1" noChangeArrowheads="1"/>
          </p:cNvSpPr>
          <p:nvPr>
            <p:ph type="sldNum" sz="quarter" idx="12"/>
          </p:nvPr>
        </p:nvSpPr>
        <p:spPr>
          <a:ln/>
        </p:spPr>
        <p:txBody>
          <a:bodyPr/>
          <a:lstStyle>
            <a:lvl1pPr>
              <a:defRPr/>
            </a:lvl1pPr>
          </a:lstStyle>
          <a:p>
            <a:pPr>
              <a:defRPr/>
            </a:pPr>
            <a:fld id="{B266FBC3-0F10-4889-B4FF-8E236A7975A9}" type="slidenum">
              <a:rPr lang="en-US" altLang="en-US"/>
              <a:pPr>
                <a:defRPr/>
              </a:pPr>
              <a:t>‹#›</a:t>
            </a:fld>
            <a:endParaRPr lang="en-US" altLang="en-US"/>
          </a:p>
        </p:txBody>
      </p:sp>
    </p:spTree>
    <p:extLst>
      <p:ext uri="{BB962C8B-B14F-4D97-AF65-F5344CB8AC3E}">
        <p14:creationId xmlns:p14="http://schemas.microsoft.com/office/powerpoint/2010/main" val="2370192920"/>
      </p:ext>
    </p:extLst>
  </p:cSld>
  <p:clrMapOvr>
    <a:masterClrMapping/>
  </p:clrMapOvr>
  <p:transition advTm="1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1026" name="Group 15">
            <a:extLst>
              <a:ext uri="{FF2B5EF4-FFF2-40B4-BE49-F238E27FC236}">
                <a16:creationId xmlns:a16="http://schemas.microsoft.com/office/drawing/2014/main" id="{3BD6653B-BCC1-2D99-9681-B92ED8F75AE2}"/>
              </a:ext>
            </a:extLst>
          </p:cNvPr>
          <p:cNvGrpSpPr>
            <a:grpSpLocks/>
          </p:cNvGrpSpPr>
          <p:nvPr/>
        </p:nvGrpSpPr>
        <p:grpSpPr bwMode="auto">
          <a:xfrm>
            <a:off x="203200" y="276225"/>
            <a:ext cx="1260475" cy="1601788"/>
            <a:chOff x="128" y="174"/>
            <a:chExt cx="794" cy="1009"/>
          </a:xfrm>
        </p:grpSpPr>
        <p:grpSp>
          <p:nvGrpSpPr>
            <p:cNvPr id="1032" name="Group 9">
              <a:extLst>
                <a:ext uri="{FF2B5EF4-FFF2-40B4-BE49-F238E27FC236}">
                  <a16:creationId xmlns:a16="http://schemas.microsoft.com/office/drawing/2014/main" id="{37277A57-5129-773E-AC23-0F47061D8984}"/>
                </a:ext>
              </a:extLst>
            </p:cNvPr>
            <p:cNvGrpSpPr>
              <a:grpSpLocks/>
            </p:cNvGrpSpPr>
            <p:nvPr/>
          </p:nvGrpSpPr>
          <p:grpSpPr bwMode="auto">
            <a:xfrm>
              <a:off x="128" y="174"/>
              <a:ext cx="737" cy="1009"/>
              <a:chOff x="128" y="174"/>
              <a:chExt cx="737" cy="1009"/>
            </a:xfrm>
          </p:grpSpPr>
          <p:sp>
            <p:nvSpPr>
              <p:cNvPr id="1038" name="Freeform 2">
                <a:extLst>
                  <a:ext uri="{FF2B5EF4-FFF2-40B4-BE49-F238E27FC236}">
                    <a16:creationId xmlns:a16="http://schemas.microsoft.com/office/drawing/2014/main" id="{51A38BE6-1EA2-D10A-EC22-042126301BFC}"/>
                  </a:ext>
                </a:extLst>
              </p:cNvPr>
              <p:cNvSpPr>
                <a:spLocks/>
              </p:cNvSpPr>
              <p:nvPr/>
            </p:nvSpPr>
            <p:spPr bwMode="ltGray">
              <a:xfrm>
                <a:off x="197" y="272"/>
                <a:ext cx="599" cy="815"/>
              </a:xfrm>
              <a:custGeom>
                <a:avLst/>
                <a:gdLst>
                  <a:gd name="T0" fmla="*/ 299 w 599"/>
                  <a:gd name="T1" fmla="*/ 0 h 815"/>
                  <a:gd name="T2" fmla="*/ 0 w 599"/>
                  <a:gd name="T3" fmla="*/ 407 h 815"/>
                  <a:gd name="T4" fmla="*/ 299 w 599"/>
                  <a:gd name="T5" fmla="*/ 814 h 815"/>
                  <a:gd name="T6" fmla="*/ 598 w 599"/>
                  <a:gd name="T7" fmla="*/ 407 h 815"/>
                  <a:gd name="T8" fmla="*/ 299 w 599"/>
                  <a:gd name="T9" fmla="*/ 0 h 8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9" h="815">
                    <a:moveTo>
                      <a:pt x="299" y="0"/>
                    </a:moveTo>
                    <a:lnTo>
                      <a:pt x="0" y="407"/>
                    </a:lnTo>
                    <a:lnTo>
                      <a:pt x="299" y="814"/>
                    </a:lnTo>
                    <a:lnTo>
                      <a:pt x="598" y="407"/>
                    </a:lnTo>
                    <a:lnTo>
                      <a:pt x="299" y="0"/>
                    </a:lnTo>
                  </a:path>
                </a:pathLst>
              </a:custGeom>
              <a:gradFill rotWithShape="0">
                <a:gsLst>
                  <a:gs pos="0">
                    <a:schemeClr val="bg2"/>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nvGrpSpPr>
              <p:cNvPr id="1039" name="Group 5">
                <a:extLst>
                  <a:ext uri="{FF2B5EF4-FFF2-40B4-BE49-F238E27FC236}">
                    <a16:creationId xmlns:a16="http://schemas.microsoft.com/office/drawing/2014/main" id="{3B4A8156-351F-BB81-CD90-476EFFB1D8F4}"/>
                  </a:ext>
                </a:extLst>
              </p:cNvPr>
              <p:cNvGrpSpPr>
                <a:grpSpLocks/>
              </p:cNvGrpSpPr>
              <p:nvPr/>
            </p:nvGrpSpPr>
            <p:grpSpPr bwMode="auto">
              <a:xfrm>
                <a:off x="128" y="174"/>
                <a:ext cx="737" cy="505"/>
                <a:chOff x="128" y="174"/>
                <a:chExt cx="737" cy="505"/>
              </a:xfrm>
            </p:grpSpPr>
            <p:sp>
              <p:nvSpPr>
                <p:cNvPr id="2" name="Freeform 3">
                  <a:extLst>
                    <a:ext uri="{FF2B5EF4-FFF2-40B4-BE49-F238E27FC236}">
                      <a16:creationId xmlns:a16="http://schemas.microsoft.com/office/drawing/2014/main" id="{8EF7BA2E-1861-75BD-4203-793C63D82F1C}"/>
                    </a:ext>
                  </a:extLst>
                </p:cNvPr>
                <p:cNvSpPr>
                  <a:spLocks/>
                </p:cNvSpPr>
                <p:nvPr/>
              </p:nvSpPr>
              <p:spPr bwMode="ltGray">
                <a:xfrm>
                  <a:off x="496" y="174"/>
                  <a:ext cx="369" cy="505"/>
                </a:xfrm>
                <a:custGeom>
                  <a:avLst/>
                  <a:gdLst>
                    <a:gd name="T0" fmla="*/ 0 w 369"/>
                    <a:gd name="T1" fmla="*/ 100 h 505"/>
                    <a:gd name="T2" fmla="*/ 0 w 369"/>
                    <a:gd name="T3" fmla="*/ 0 h 505"/>
                    <a:gd name="T4" fmla="*/ 368 w 369"/>
                    <a:gd name="T5" fmla="*/ 504 h 505"/>
                    <a:gd name="T6" fmla="*/ 295 w 369"/>
                    <a:gd name="T7" fmla="*/ 504 h 505"/>
                    <a:gd name="T8" fmla="*/ 0 w 369"/>
                    <a:gd name="T9" fmla="*/ 100 h 5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9" h="505">
                      <a:moveTo>
                        <a:pt x="0" y="100"/>
                      </a:moveTo>
                      <a:lnTo>
                        <a:pt x="0" y="0"/>
                      </a:lnTo>
                      <a:lnTo>
                        <a:pt x="368" y="504"/>
                      </a:lnTo>
                      <a:lnTo>
                        <a:pt x="295" y="504"/>
                      </a:lnTo>
                      <a:lnTo>
                        <a:pt x="0" y="100"/>
                      </a:lnTo>
                    </a:path>
                  </a:pathLst>
                </a:custGeom>
                <a:solidFill>
                  <a:schemeClr val="folHlink"/>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 name="Freeform 4">
                  <a:extLst>
                    <a:ext uri="{FF2B5EF4-FFF2-40B4-BE49-F238E27FC236}">
                      <a16:creationId xmlns:a16="http://schemas.microsoft.com/office/drawing/2014/main" id="{F77316A4-F791-E697-640F-74BADF38E321}"/>
                    </a:ext>
                  </a:extLst>
                </p:cNvPr>
                <p:cNvSpPr>
                  <a:spLocks/>
                </p:cNvSpPr>
                <p:nvPr/>
              </p:nvSpPr>
              <p:spPr bwMode="ltGray">
                <a:xfrm>
                  <a:off x="128" y="174"/>
                  <a:ext cx="369" cy="505"/>
                </a:xfrm>
                <a:custGeom>
                  <a:avLst/>
                  <a:gdLst>
                    <a:gd name="T0" fmla="*/ 368 w 369"/>
                    <a:gd name="T1" fmla="*/ 0 h 505"/>
                    <a:gd name="T2" fmla="*/ 368 w 369"/>
                    <a:gd name="T3" fmla="*/ 100 h 505"/>
                    <a:gd name="T4" fmla="*/ 73 w 369"/>
                    <a:gd name="T5" fmla="*/ 504 h 505"/>
                    <a:gd name="T6" fmla="*/ 0 w 369"/>
                    <a:gd name="T7" fmla="*/ 504 h 505"/>
                    <a:gd name="T8" fmla="*/ 368 w 369"/>
                    <a:gd name="T9" fmla="*/ 0 h 5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9" h="505">
                      <a:moveTo>
                        <a:pt x="368" y="0"/>
                      </a:moveTo>
                      <a:lnTo>
                        <a:pt x="368" y="100"/>
                      </a:lnTo>
                      <a:lnTo>
                        <a:pt x="73" y="504"/>
                      </a:lnTo>
                      <a:lnTo>
                        <a:pt x="0" y="504"/>
                      </a:lnTo>
                      <a:lnTo>
                        <a:pt x="368" y="0"/>
                      </a:lnTo>
                    </a:path>
                  </a:pathLst>
                </a:custGeom>
                <a:solidFill>
                  <a:schemeClr val="folHlink"/>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nvGrpSpPr>
              <p:cNvPr id="4" name="Group 8">
                <a:extLst>
                  <a:ext uri="{FF2B5EF4-FFF2-40B4-BE49-F238E27FC236}">
                    <a16:creationId xmlns:a16="http://schemas.microsoft.com/office/drawing/2014/main" id="{27F791DB-7817-4BB3-4C78-708FC1C13675}"/>
                  </a:ext>
                </a:extLst>
              </p:cNvPr>
              <p:cNvGrpSpPr>
                <a:grpSpLocks/>
              </p:cNvGrpSpPr>
              <p:nvPr/>
            </p:nvGrpSpPr>
            <p:grpSpPr bwMode="auto">
              <a:xfrm>
                <a:off x="128" y="678"/>
                <a:ext cx="737" cy="505"/>
                <a:chOff x="128" y="678"/>
                <a:chExt cx="737" cy="505"/>
              </a:xfrm>
            </p:grpSpPr>
            <p:sp>
              <p:nvSpPr>
                <p:cNvPr id="1041" name="Freeform 6">
                  <a:extLst>
                    <a:ext uri="{FF2B5EF4-FFF2-40B4-BE49-F238E27FC236}">
                      <a16:creationId xmlns:a16="http://schemas.microsoft.com/office/drawing/2014/main" id="{C3FDECFE-E137-6841-68DA-B1FCD42126A9}"/>
                    </a:ext>
                  </a:extLst>
                </p:cNvPr>
                <p:cNvSpPr>
                  <a:spLocks/>
                </p:cNvSpPr>
                <p:nvPr/>
              </p:nvSpPr>
              <p:spPr bwMode="ltGray">
                <a:xfrm>
                  <a:off x="496" y="678"/>
                  <a:ext cx="369" cy="505"/>
                </a:xfrm>
                <a:custGeom>
                  <a:avLst/>
                  <a:gdLst>
                    <a:gd name="T0" fmla="*/ 295 w 369"/>
                    <a:gd name="T1" fmla="*/ 0 h 505"/>
                    <a:gd name="T2" fmla="*/ 368 w 369"/>
                    <a:gd name="T3" fmla="*/ 0 h 505"/>
                    <a:gd name="T4" fmla="*/ 0 w 369"/>
                    <a:gd name="T5" fmla="*/ 504 h 505"/>
                    <a:gd name="T6" fmla="*/ 0 w 369"/>
                    <a:gd name="T7" fmla="*/ 404 h 505"/>
                    <a:gd name="T8" fmla="*/ 295 w 369"/>
                    <a:gd name="T9" fmla="*/ 0 h 5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9" h="505">
                      <a:moveTo>
                        <a:pt x="295" y="0"/>
                      </a:moveTo>
                      <a:lnTo>
                        <a:pt x="368" y="0"/>
                      </a:lnTo>
                      <a:lnTo>
                        <a:pt x="0" y="504"/>
                      </a:lnTo>
                      <a:lnTo>
                        <a:pt x="0" y="404"/>
                      </a:lnTo>
                      <a:lnTo>
                        <a:pt x="295" y="0"/>
                      </a:lnTo>
                    </a:path>
                  </a:pathLst>
                </a:custGeom>
                <a:solidFill>
                  <a:schemeClr val="bg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5" name="Freeform 7">
                  <a:extLst>
                    <a:ext uri="{FF2B5EF4-FFF2-40B4-BE49-F238E27FC236}">
                      <a16:creationId xmlns:a16="http://schemas.microsoft.com/office/drawing/2014/main" id="{B36528A7-B29E-DA0D-9C5D-A1D913CFFA52}"/>
                    </a:ext>
                  </a:extLst>
                </p:cNvPr>
                <p:cNvSpPr>
                  <a:spLocks/>
                </p:cNvSpPr>
                <p:nvPr/>
              </p:nvSpPr>
              <p:spPr bwMode="ltGray">
                <a:xfrm>
                  <a:off x="128" y="678"/>
                  <a:ext cx="369" cy="505"/>
                </a:xfrm>
                <a:custGeom>
                  <a:avLst/>
                  <a:gdLst>
                    <a:gd name="T0" fmla="*/ 73 w 369"/>
                    <a:gd name="T1" fmla="*/ 0 h 505"/>
                    <a:gd name="T2" fmla="*/ 368 w 369"/>
                    <a:gd name="T3" fmla="*/ 404 h 505"/>
                    <a:gd name="T4" fmla="*/ 368 w 369"/>
                    <a:gd name="T5" fmla="*/ 504 h 505"/>
                    <a:gd name="T6" fmla="*/ 0 w 369"/>
                    <a:gd name="T7" fmla="*/ 0 h 505"/>
                    <a:gd name="T8" fmla="*/ 73 w 369"/>
                    <a:gd name="T9" fmla="*/ 0 h 5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9" h="505">
                      <a:moveTo>
                        <a:pt x="73" y="0"/>
                      </a:moveTo>
                      <a:lnTo>
                        <a:pt x="368" y="404"/>
                      </a:lnTo>
                      <a:lnTo>
                        <a:pt x="368" y="504"/>
                      </a:lnTo>
                      <a:lnTo>
                        <a:pt x="0" y="0"/>
                      </a:lnTo>
                      <a:lnTo>
                        <a:pt x="73" y="0"/>
                      </a:lnTo>
                    </a:path>
                  </a:pathLst>
                </a:custGeom>
                <a:solidFill>
                  <a:schemeClr val="bg2"/>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grpSp>
          <p:nvGrpSpPr>
            <p:cNvPr id="1033" name="Group 14">
              <a:extLst>
                <a:ext uri="{FF2B5EF4-FFF2-40B4-BE49-F238E27FC236}">
                  <a16:creationId xmlns:a16="http://schemas.microsoft.com/office/drawing/2014/main" id="{4FA473C8-DFFC-995C-7B24-7226A3CA93E1}"/>
                </a:ext>
              </a:extLst>
            </p:cNvPr>
            <p:cNvGrpSpPr>
              <a:grpSpLocks/>
            </p:cNvGrpSpPr>
            <p:nvPr/>
          </p:nvGrpSpPr>
          <p:grpSpPr bwMode="auto">
            <a:xfrm>
              <a:off x="397" y="211"/>
              <a:ext cx="525" cy="480"/>
              <a:chOff x="397" y="211"/>
              <a:chExt cx="525" cy="480"/>
            </a:xfrm>
          </p:grpSpPr>
          <p:sp>
            <p:nvSpPr>
              <p:cNvPr id="1034" name="Freeform 10">
                <a:extLst>
                  <a:ext uri="{FF2B5EF4-FFF2-40B4-BE49-F238E27FC236}">
                    <a16:creationId xmlns:a16="http://schemas.microsoft.com/office/drawing/2014/main" id="{545ED8D8-FEBF-F8D0-6B1C-54213FAD6BB0}"/>
                  </a:ext>
                </a:extLst>
              </p:cNvPr>
              <p:cNvSpPr>
                <a:spLocks/>
              </p:cNvSpPr>
              <p:nvPr/>
            </p:nvSpPr>
            <p:spPr bwMode="gray">
              <a:xfrm>
                <a:off x="397" y="211"/>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1035" name="Freeform 11">
                <a:extLst>
                  <a:ext uri="{FF2B5EF4-FFF2-40B4-BE49-F238E27FC236}">
                    <a16:creationId xmlns:a16="http://schemas.microsoft.com/office/drawing/2014/main" id="{87721E68-A24F-544B-92D0-E2C63E25F6C5}"/>
                  </a:ext>
                </a:extLst>
              </p:cNvPr>
              <p:cNvSpPr>
                <a:spLocks/>
              </p:cNvSpPr>
              <p:nvPr/>
            </p:nvSpPr>
            <p:spPr bwMode="gray">
              <a:xfrm>
                <a:off x="469" y="276"/>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0">
                <a:gsLst>
                  <a:gs pos="0">
                    <a:srgbClr val="FFFFFF"/>
                  </a:gs>
                  <a:gs pos="100000">
                    <a:schemeClr val="folHlink"/>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1036" name="Freeform 12">
                <a:extLst>
                  <a:ext uri="{FF2B5EF4-FFF2-40B4-BE49-F238E27FC236}">
                    <a16:creationId xmlns:a16="http://schemas.microsoft.com/office/drawing/2014/main" id="{7DABA54F-D72C-7489-1FAE-C1489FC4694A}"/>
                  </a:ext>
                </a:extLst>
              </p:cNvPr>
              <p:cNvSpPr>
                <a:spLocks/>
              </p:cNvSpPr>
              <p:nvPr/>
            </p:nvSpPr>
            <p:spPr bwMode="gray">
              <a:xfrm>
                <a:off x="525" y="285"/>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0">
                <a:gsLst>
                  <a:gs pos="0">
                    <a:srgbClr val="FFFFFF"/>
                  </a:gs>
                  <a:gs pos="100000">
                    <a:schemeClr val="bg1"/>
                  </a:gs>
                </a:gsLst>
                <a:path path="rect">
                  <a:fillToRect l="50000" t="50000" r="50000" b="50000"/>
                </a:path>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1037" name="Freeform 13">
                <a:extLst>
                  <a:ext uri="{FF2B5EF4-FFF2-40B4-BE49-F238E27FC236}">
                    <a16:creationId xmlns:a16="http://schemas.microsoft.com/office/drawing/2014/main" id="{BED2C946-1ADF-72F9-15EA-D1BC9DE83F3A}"/>
                  </a:ext>
                </a:extLst>
              </p:cNvPr>
              <p:cNvSpPr>
                <a:spLocks/>
              </p:cNvSpPr>
              <p:nvPr/>
            </p:nvSpPr>
            <p:spPr bwMode="gray">
              <a:xfrm>
                <a:off x="626" y="408"/>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grpSp>
      </p:grpSp>
      <p:sp>
        <p:nvSpPr>
          <p:cNvPr id="1040" name="Rectangle 16">
            <a:extLst>
              <a:ext uri="{FF2B5EF4-FFF2-40B4-BE49-F238E27FC236}">
                <a16:creationId xmlns:a16="http://schemas.microsoft.com/office/drawing/2014/main" id="{F6C8DE52-4995-7060-93FA-3F7AEF5A2584}"/>
              </a:ext>
            </a:extLst>
          </p:cNvPr>
          <p:cNvSpPr>
            <a:spLocks noGrp="1" noChangeArrowheads="1"/>
          </p:cNvSpPr>
          <p:nvPr>
            <p:ph type="title"/>
          </p:nvPr>
        </p:nvSpPr>
        <p:spPr bwMode="auto">
          <a:xfrm>
            <a:off x="1371600" y="476250"/>
            <a:ext cx="7086600" cy="127635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28" name="Rectangle 17">
            <a:extLst>
              <a:ext uri="{FF2B5EF4-FFF2-40B4-BE49-F238E27FC236}">
                <a16:creationId xmlns:a16="http://schemas.microsoft.com/office/drawing/2014/main" id="{358DA909-D774-70FA-5A54-BC71A91B51A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42" name="Rectangle 18">
            <a:extLst>
              <a:ext uri="{FF2B5EF4-FFF2-40B4-BE49-F238E27FC236}">
                <a16:creationId xmlns:a16="http://schemas.microsoft.com/office/drawing/2014/main" id="{52A84EA7-DC29-3B0D-F136-D5907395C41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a:latin typeface="Times New Roman" charset="0"/>
                <a:ea typeface="ＭＳ Ｐゴシック" charset="-128"/>
                <a:cs typeface="+mn-cs"/>
              </a:defRPr>
            </a:lvl1pPr>
          </a:lstStyle>
          <a:p>
            <a:pPr>
              <a:defRPr/>
            </a:pPr>
            <a:endParaRPr lang="en-US"/>
          </a:p>
        </p:txBody>
      </p:sp>
      <p:sp>
        <p:nvSpPr>
          <p:cNvPr id="1043" name="Rectangle 19">
            <a:extLst>
              <a:ext uri="{FF2B5EF4-FFF2-40B4-BE49-F238E27FC236}">
                <a16:creationId xmlns:a16="http://schemas.microsoft.com/office/drawing/2014/main" id="{B1FD970B-A8F6-48E5-6A80-B9567857FB5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400">
                <a:latin typeface="Times New Roman" charset="0"/>
                <a:ea typeface="ＭＳ Ｐゴシック" charset="-128"/>
                <a:cs typeface="+mn-cs"/>
              </a:defRPr>
            </a:lvl1pPr>
          </a:lstStyle>
          <a:p>
            <a:pPr>
              <a:defRPr/>
            </a:pPr>
            <a:endParaRPr lang="en-US"/>
          </a:p>
        </p:txBody>
      </p:sp>
      <p:sp>
        <p:nvSpPr>
          <p:cNvPr id="1044" name="Rectangle 20">
            <a:extLst>
              <a:ext uri="{FF2B5EF4-FFF2-40B4-BE49-F238E27FC236}">
                <a16:creationId xmlns:a16="http://schemas.microsoft.com/office/drawing/2014/main" id="{9F7A18CE-26C5-D4FF-44A7-5C9B53478E0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smtClean="0">
                <a:latin typeface="Times New Roman" panose="02020603050405020304" pitchFamily="18" charset="0"/>
                <a:cs typeface="Arial" panose="020B0604020202020204" pitchFamily="34" charset="0"/>
              </a:defRPr>
            </a:lvl1pPr>
          </a:lstStyle>
          <a:p>
            <a:pPr>
              <a:defRPr/>
            </a:pPr>
            <a:fld id="{F8B67C09-DAA6-46B2-8A2F-E51696DD109D}"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4352" r:id="rId1"/>
    <p:sldLayoutId id="2147484339" r:id="rId2"/>
    <p:sldLayoutId id="2147484340" r:id="rId3"/>
    <p:sldLayoutId id="2147484341" r:id="rId4"/>
    <p:sldLayoutId id="2147484342" r:id="rId5"/>
    <p:sldLayoutId id="2147484343" r:id="rId6"/>
    <p:sldLayoutId id="2147484344" r:id="rId7"/>
    <p:sldLayoutId id="2147484345" r:id="rId8"/>
    <p:sldLayoutId id="2147484346" r:id="rId9"/>
    <p:sldLayoutId id="2147484347" r:id="rId10"/>
    <p:sldLayoutId id="2147484348" r:id="rId11"/>
    <p:sldLayoutId id="2147484349" r:id="rId12"/>
    <p:sldLayoutId id="2147484350" r:id="rId13"/>
    <p:sldLayoutId id="2147484351" r:id="rId14"/>
  </p:sldLayoutIdLst>
  <p:transition advTm="10000"/>
  <p:txStyles>
    <p:titleStyle>
      <a:lvl1pPr algn="l" rtl="0" eaLnBrk="0" fontAlgn="base" hangingPunct="0">
        <a:spcBef>
          <a:spcPct val="0"/>
        </a:spcBef>
        <a:spcAft>
          <a:spcPct val="0"/>
        </a:spcAft>
        <a:defRPr sz="4400" i="1">
          <a:solidFill>
            <a:schemeClr val="tx2"/>
          </a:solidFill>
          <a:effectLst>
            <a:outerShdw blurRad="38100" dist="38100" dir="2700000" algn="tl">
              <a:srgbClr val="000000"/>
            </a:outerShdw>
          </a:effectLst>
          <a:latin typeface="+mj-lt"/>
          <a:ea typeface="MS PGothic" pitchFamily="34" charset="-128"/>
          <a:cs typeface="ＭＳ Ｐゴシック" charset="-128"/>
        </a:defRPr>
      </a:lvl1pPr>
      <a:lvl2pPr algn="l" rtl="0" eaLnBrk="0" fontAlgn="base" hangingPunct="0">
        <a:spcBef>
          <a:spcPct val="0"/>
        </a:spcBef>
        <a:spcAft>
          <a:spcPct val="0"/>
        </a:spcAft>
        <a:defRPr sz="4400" i="1">
          <a:solidFill>
            <a:schemeClr val="tx2"/>
          </a:solidFill>
          <a:effectLst>
            <a:outerShdw blurRad="38100" dist="38100" dir="2700000" algn="tl">
              <a:srgbClr val="000000"/>
            </a:outerShdw>
          </a:effectLst>
          <a:latin typeface="Times New Roman" pitchFamily="18" charset="0"/>
          <a:ea typeface="MS PGothic" pitchFamily="34" charset="-128"/>
          <a:cs typeface="ＭＳ Ｐゴシック" charset="-128"/>
        </a:defRPr>
      </a:lvl2pPr>
      <a:lvl3pPr algn="l" rtl="0" eaLnBrk="0" fontAlgn="base" hangingPunct="0">
        <a:spcBef>
          <a:spcPct val="0"/>
        </a:spcBef>
        <a:spcAft>
          <a:spcPct val="0"/>
        </a:spcAft>
        <a:defRPr sz="4400" i="1">
          <a:solidFill>
            <a:schemeClr val="tx2"/>
          </a:solidFill>
          <a:effectLst>
            <a:outerShdw blurRad="38100" dist="38100" dir="2700000" algn="tl">
              <a:srgbClr val="000000"/>
            </a:outerShdw>
          </a:effectLst>
          <a:latin typeface="Times New Roman" pitchFamily="18" charset="0"/>
          <a:ea typeface="MS PGothic" pitchFamily="34" charset="-128"/>
          <a:cs typeface="ＭＳ Ｐゴシック" charset="-128"/>
        </a:defRPr>
      </a:lvl3pPr>
      <a:lvl4pPr algn="l" rtl="0" eaLnBrk="0" fontAlgn="base" hangingPunct="0">
        <a:spcBef>
          <a:spcPct val="0"/>
        </a:spcBef>
        <a:spcAft>
          <a:spcPct val="0"/>
        </a:spcAft>
        <a:defRPr sz="4400" i="1">
          <a:solidFill>
            <a:schemeClr val="tx2"/>
          </a:solidFill>
          <a:effectLst>
            <a:outerShdw blurRad="38100" dist="38100" dir="2700000" algn="tl">
              <a:srgbClr val="000000"/>
            </a:outerShdw>
          </a:effectLst>
          <a:latin typeface="Times New Roman" pitchFamily="18" charset="0"/>
          <a:ea typeface="MS PGothic" pitchFamily="34" charset="-128"/>
          <a:cs typeface="ＭＳ Ｐゴシック" charset="-128"/>
        </a:defRPr>
      </a:lvl4pPr>
      <a:lvl5pPr algn="l" rtl="0" eaLnBrk="0" fontAlgn="base" hangingPunct="0">
        <a:spcBef>
          <a:spcPct val="0"/>
        </a:spcBef>
        <a:spcAft>
          <a:spcPct val="0"/>
        </a:spcAft>
        <a:defRPr sz="4400" i="1">
          <a:solidFill>
            <a:schemeClr val="tx2"/>
          </a:solidFill>
          <a:effectLst>
            <a:outerShdw blurRad="38100" dist="38100" dir="2700000" algn="tl">
              <a:srgbClr val="000000"/>
            </a:outerShdw>
          </a:effectLst>
          <a:latin typeface="Times New Roman" pitchFamily="18" charset="0"/>
          <a:ea typeface="MS PGothic" pitchFamily="34" charset="-128"/>
          <a:cs typeface="ＭＳ Ｐゴシック" charset="-128"/>
        </a:defRPr>
      </a:lvl5pPr>
      <a:lvl6pPr marL="457200" algn="l" rtl="0" eaLnBrk="0" fontAlgn="base" hangingPunct="0">
        <a:spcBef>
          <a:spcPct val="0"/>
        </a:spcBef>
        <a:spcAft>
          <a:spcPct val="0"/>
        </a:spcAft>
        <a:defRPr sz="4400" i="1">
          <a:solidFill>
            <a:schemeClr val="tx2"/>
          </a:solidFill>
          <a:effectLst>
            <a:outerShdw blurRad="38100" dist="38100" dir="2700000" algn="tl">
              <a:srgbClr val="000000"/>
            </a:outerShdw>
          </a:effectLst>
          <a:latin typeface="Times New Roman" pitchFamily="18" charset="0"/>
        </a:defRPr>
      </a:lvl6pPr>
      <a:lvl7pPr marL="914400" algn="l" rtl="0" eaLnBrk="0" fontAlgn="base" hangingPunct="0">
        <a:spcBef>
          <a:spcPct val="0"/>
        </a:spcBef>
        <a:spcAft>
          <a:spcPct val="0"/>
        </a:spcAft>
        <a:defRPr sz="4400" i="1">
          <a:solidFill>
            <a:schemeClr val="tx2"/>
          </a:solidFill>
          <a:effectLst>
            <a:outerShdw blurRad="38100" dist="38100" dir="2700000" algn="tl">
              <a:srgbClr val="000000"/>
            </a:outerShdw>
          </a:effectLst>
          <a:latin typeface="Times New Roman" pitchFamily="18" charset="0"/>
        </a:defRPr>
      </a:lvl7pPr>
      <a:lvl8pPr marL="1371600" algn="l" rtl="0" eaLnBrk="0" fontAlgn="base" hangingPunct="0">
        <a:spcBef>
          <a:spcPct val="0"/>
        </a:spcBef>
        <a:spcAft>
          <a:spcPct val="0"/>
        </a:spcAft>
        <a:defRPr sz="4400" i="1">
          <a:solidFill>
            <a:schemeClr val="tx2"/>
          </a:solidFill>
          <a:effectLst>
            <a:outerShdw blurRad="38100" dist="38100" dir="2700000" algn="tl">
              <a:srgbClr val="000000"/>
            </a:outerShdw>
          </a:effectLst>
          <a:latin typeface="Times New Roman" pitchFamily="18" charset="0"/>
        </a:defRPr>
      </a:lvl8pPr>
      <a:lvl9pPr marL="1828800" algn="l" rtl="0" eaLnBrk="0" fontAlgn="base" hangingPunct="0">
        <a:spcBef>
          <a:spcPct val="0"/>
        </a:spcBef>
        <a:spcAft>
          <a:spcPct val="0"/>
        </a:spcAft>
        <a:defRPr sz="4400" i="1">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65" charset="2"/>
        <a:buChar char="u"/>
        <a:defRPr sz="3200">
          <a:solidFill>
            <a:schemeClr val="tx1"/>
          </a:solidFill>
          <a:latin typeface="+mn-lt"/>
          <a:ea typeface="MS PGothic" pitchFamily="34" charset="-128"/>
          <a:cs typeface="ＭＳ Ｐゴシック" charset="-128"/>
        </a:defRPr>
      </a:lvl1pPr>
      <a:lvl2pPr marL="742950" indent="-285750" algn="l" rtl="0" eaLnBrk="0" fontAlgn="base" hangingPunct="0">
        <a:spcBef>
          <a:spcPct val="20000"/>
        </a:spcBef>
        <a:spcAft>
          <a:spcPct val="0"/>
        </a:spcAft>
        <a:buClr>
          <a:schemeClr val="tx1"/>
        </a:buClr>
        <a:buSzPct val="75000"/>
        <a:buFont typeface="Monotype Sorts" pitchFamily="-65" charset="2"/>
        <a:buChar char="u"/>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lr>
          <a:schemeClr val="tx2"/>
        </a:buClr>
        <a:buSzPct val="65000"/>
        <a:buFont typeface="Monotype Sorts" pitchFamily="-65" charset="2"/>
        <a:buChar char="u"/>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lr>
          <a:schemeClr val="tx1"/>
        </a:buClr>
        <a:buSzPct val="65000"/>
        <a:buFont typeface="Monotype Sorts" pitchFamily="-65" charset="2"/>
        <a:buChar char="u"/>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mn-lt"/>
          <a:ea typeface="MS PGothic" pitchFamily="34" charset="-128"/>
        </a:defRPr>
      </a:lvl5pPr>
      <a:lvl6pPr marL="2514600" indent="-228600"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6pPr>
      <a:lvl7pPr marL="2971800" indent="-228600"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7pPr>
      <a:lvl8pPr marL="3429000" indent="-228600"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8pPr>
      <a:lvl9pPr marL="3886200" indent="-228600" algn="l" rtl="0" eaLnBrk="0" fontAlgn="base" hangingPunct="0">
        <a:spcBef>
          <a:spcPct val="20000"/>
        </a:spcBef>
        <a:spcAft>
          <a:spcPct val="0"/>
        </a:spcAft>
        <a:buClr>
          <a:schemeClr val="tx2"/>
        </a:buClr>
        <a:buSzPct val="65000"/>
        <a:buFont typeface="Monotype Sorts" pitchFamily="2" charset="2"/>
        <a:buChar char="u"/>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consult@supercomputingchallenge.org" TargetMode="External"/><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39.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5990A5B2-BD7A-E0DF-DC7A-5D195BB9696D}"/>
              </a:ext>
            </a:extLst>
          </p:cNvPr>
          <p:cNvSpPr>
            <a:spLocks noGrp="1" noChangeArrowheads="1"/>
          </p:cNvSpPr>
          <p:nvPr>
            <p:ph type="ctrTitle"/>
          </p:nvPr>
        </p:nvSpPr>
        <p:spPr>
          <a:xfrm>
            <a:off x="1524000" y="914400"/>
            <a:ext cx="7086600" cy="3276600"/>
          </a:xfrm>
        </p:spPr>
        <p:txBody>
          <a:bodyPr/>
          <a:lstStyle/>
          <a:p>
            <a:pPr algn="ctr">
              <a:defRPr/>
            </a:pPr>
            <a:r>
              <a:rPr lang="en-US" sz="4000" dirty="0">
                <a:ea typeface="ＭＳ Ｐゴシック" charset="-128"/>
              </a:rPr>
              <a:t>Raising the Bar on</a:t>
            </a:r>
            <a:br>
              <a:rPr lang="en-US" sz="4000" dirty="0">
                <a:ea typeface="ＭＳ Ｐゴシック" charset="-128"/>
              </a:rPr>
            </a:br>
            <a:r>
              <a:rPr lang="en-US" sz="4000" dirty="0">
                <a:ea typeface="ＭＳ Ｐゴシック" charset="-128"/>
              </a:rPr>
              <a:t>Computer Science,</a:t>
            </a:r>
            <a:br>
              <a:rPr lang="en-US" sz="4000" dirty="0">
                <a:ea typeface="ＭＳ Ｐゴシック" charset="-128"/>
              </a:rPr>
            </a:br>
            <a:r>
              <a:rPr lang="en-US" sz="4000" dirty="0">
                <a:ea typeface="ＭＳ Ｐゴシック" charset="-128"/>
              </a:rPr>
              <a:t>Math &amp; Science in our Schools</a:t>
            </a:r>
            <a:br>
              <a:rPr lang="en-US" sz="4000" dirty="0">
                <a:ea typeface="ＭＳ Ｐゴシック" charset="-128"/>
              </a:rPr>
            </a:br>
            <a:br>
              <a:rPr lang="en-US" sz="1000" dirty="0">
                <a:ea typeface="ＭＳ Ｐゴシック" charset="-128"/>
              </a:rPr>
            </a:br>
            <a:r>
              <a:rPr lang="en-US" sz="4000" b="1" dirty="0">
                <a:ea typeface="ＭＳ Ｐゴシック" charset="-128"/>
              </a:rPr>
              <a:t>The Supercomputing Challenge!</a:t>
            </a:r>
          </a:p>
        </p:txBody>
      </p:sp>
      <p:sp>
        <p:nvSpPr>
          <p:cNvPr id="4099" name="Rectangle 3">
            <a:extLst>
              <a:ext uri="{FF2B5EF4-FFF2-40B4-BE49-F238E27FC236}">
                <a16:creationId xmlns:a16="http://schemas.microsoft.com/office/drawing/2014/main" id="{77405E69-A4DC-86EC-23B2-A6F2B2783DD4}"/>
              </a:ext>
            </a:extLst>
          </p:cNvPr>
          <p:cNvSpPr>
            <a:spLocks noGrp="1" noChangeArrowheads="1"/>
          </p:cNvSpPr>
          <p:nvPr>
            <p:ph type="subTitle" idx="1"/>
          </p:nvPr>
        </p:nvSpPr>
        <p:spPr>
          <a:xfrm>
            <a:off x="457200" y="5105400"/>
            <a:ext cx="8153400" cy="1371600"/>
          </a:xfrm>
        </p:spPr>
        <p:txBody>
          <a:bodyPr/>
          <a:lstStyle/>
          <a:p>
            <a:pPr algn="l">
              <a:lnSpc>
                <a:spcPct val="80000"/>
              </a:lnSpc>
              <a:buFont typeface="Monotype Sorts" pitchFamily="-65" charset="2"/>
              <a:buNone/>
            </a:pPr>
            <a:endParaRPr lang="en-US" altLang="en-US" sz="2000"/>
          </a:p>
          <a:p>
            <a:pPr algn="l">
              <a:lnSpc>
                <a:spcPct val="80000"/>
              </a:lnSpc>
              <a:buFont typeface="Monotype Sorts" pitchFamily="-65" charset="2"/>
              <a:buNone/>
            </a:pPr>
            <a:endParaRPr lang="en-US" altLang="en-US" sz="2000"/>
          </a:p>
          <a:p>
            <a:pPr>
              <a:lnSpc>
                <a:spcPct val="80000"/>
              </a:lnSpc>
              <a:buFont typeface="Monotype Sorts" pitchFamily="-65" charset="2"/>
              <a:buNone/>
            </a:pPr>
            <a:r>
              <a:rPr lang="en-US" altLang="en-US"/>
              <a:t>					</a:t>
            </a:r>
          </a:p>
          <a:p>
            <a:pPr>
              <a:lnSpc>
                <a:spcPct val="80000"/>
              </a:lnSpc>
              <a:buFont typeface="Monotype Sorts" pitchFamily="-65" charset="2"/>
              <a:buNone/>
            </a:pPr>
            <a:endParaRPr lang="en-US" altLang="en-US"/>
          </a:p>
        </p:txBody>
      </p:sp>
      <p:pic>
        <p:nvPicPr>
          <p:cNvPr id="4100" name="Picture 3" descr="logo_general_72dpi.jpg">
            <a:extLst>
              <a:ext uri="{FF2B5EF4-FFF2-40B4-BE49-F238E27FC236}">
                <a16:creationId xmlns:a16="http://schemas.microsoft.com/office/drawing/2014/main" id="{E031BF12-DDFE-F86D-397C-707B73854E9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52750" y="4267200"/>
            <a:ext cx="321945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transition advTm="10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160AA646-F9B4-D68D-A664-72FACD32BFC0}"/>
              </a:ext>
            </a:extLst>
          </p:cNvPr>
          <p:cNvSpPr>
            <a:spLocks noGrp="1" noChangeArrowheads="1"/>
          </p:cNvSpPr>
          <p:nvPr>
            <p:ph type="title"/>
          </p:nvPr>
        </p:nvSpPr>
        <p:spPr/>
        <p:txBody>
          <a:bodyPr/>
          <a:lstStyle/>
          <a:p>
            <a:pPr>
              <a:defRPr/>
            </a:pPr>
            <a:r>
              <a:rPr lang="en-US" dirty="0">
                <a:ea typeface="ＭＳ Ｐゴシック" charset="-128"/>
              </a:rPr>
              <a:t>Objectives</a:t>
            </a:r>
          </a:p>
        </p:txBody>
      </p:sp>
      <p:sp>
        <p:nvSpPr>
          <p:cNvPr id="6147" name="Rectangle 3">
            <a:extLst>
              <a:ext uri="{FF2B5EF4-FFF2-40B4-BE49-F238E27FC236}">
                <a16:creationId xmlns:a16="http://schemas.microsoft.com/office/drawing/2014/main" id="{F029A4EB-FED1-B730-2EF9-C21CA1EA8EF0}"/>
              </a:ext>
            </a:extLst>
          </p:cNvPr>
          <p:cNvSpPr>
            <a:spLocks noGrp="1" noChangeArrowheads="1"/>
          </p:cNvSpPr>
          <p:nvPr>
            <p:ph type="body" idx="1"/>
          </p:nvPr>
        </p:nvSpPr>
        <p:spPr>
          <a:xfrm>
            <a:off x="685800" y="1981200"/>
            <a:ext cx="7772400" cy="4724400"/>
          </a:xfrm>
        </p:spPr>
        <p:txBody>
          <a:bodyPr/>
          <a:lstStyle/>
          <a:p>
            <a:pPr>
              <a:buFont typeface="Wingdings" panose="05000000000000000000" pitchFamily="2" charset="2"/>
              <a:buChar char="v"/>
            </a:pPr>
            <a:r>
              <a:rPr lang="en-US" altLang="en-US" dirty="0"/>
              <a:t>Promote science, math, and computing</a:t>
            </a:r>
          </a:p>
          <a:p>
            <a:pPr>
              <a:buFont typeface="Wingdings" panose="05000000000000000000" pitchFamily="2" charset="2"/>
              <a:buChar char="v"/>
            </a:pPr>
            <a:r>
              <a:rPr lang="en-US" altLang="en-US" dirty="0"/>
              <a:t>Advance scientific inquiry and process</a:t>
            </a:r>
          </a:p>
          <a:p>
            <a:pPr>
              <a:buFont typeface="Wingdings" panose="05000000000000000000" pitchFamily="2" charset="2"/>
              <a:buChar char="v"/>
            </a:pPr>
            <a:r>
              <a:rPr lang="en-US" altLang="en-US" dirty="0"/>
              <a:t>Encourage teamwork</a:t>
            </a:r>
          </a:p>
          <a:p>
            <a:pPr>
              <a:buFont typeface="Wingdings" panose="05000000000000000000" pitchFamily="2" charset="2"/>
              <a:buChar char="v"/>
            </a:pPr>
            <a:r>
              <a:rPr lang="en-US" altLang="en-US" dirty="0"/>
              <a:t>Support independent research</a:t>
            </a:r>
          </a:p>
          <a:p>
            <a:pPr>
              <a:buFont typeface="Wingdings" panose="05000000000000000000" pitchFamily="2" charset="2"/>
              <a:buChar char="v"/>
            </a:pPr>
            <a:r>
              <a:rPr lang="en-US" altLang="en-US" dirty="0"/>
              <a:t>Reward excellence:</a:t>
            </a:r>
          </a:p>
          <a:p>
            <a:pPr lvl="1">
              <a:buFont typeface="Wingdings" panose="05000000000000000000" pitchFamily="2" charset="2"/>
              <a:buChar char="v"/>
            </a:pPr>
            <a:r>
              <a:rPr lang="en-US" altLang="en-US" dirty="0"/>
              <a:t>	Cash, trophies, plaques, scholarships</a:t>
            </a:r>
          </a:p>
          <a:p>
            <a:pPr>
              <a:buFont typeface="Wingdings" panose="05000000000000000000" pitchFamily="2" charset="2"/>
              <a:buChar char="v"/>
            </a:pPr>
            <a:r>
              <a:rPr lang="en-US" altLang="en-US" dirty="0"/>
              <a:t>Prepare students for careers</a:t>
            </a:r>
          </a:p>
          <a:p>
            <a:pPr>
              <a:buFont typeface="Wingdings" panose="05000000000000000000" pitchFamily="2" charset="2"/>
              <a:buChar char="v"/>
            </a:pPr>
            <a:r>
              <a:rPr lang="en-US" altLang="en-US" dirty="0"/>
              <a:t>Engage students in project-based learning</a:t>
            </a:r>
          </a:p>
        </p:txBody>
      </p:sp>
    </p:spTree>
  </p:cSld>
  <p:clrMapOvr>
    <a:masterClrMapping/>
  </p:clrMapOvr>
  <p:transition advTm="10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DF5710F2-0F4F-C8C8-8297-1440CBC356F1}"/>
              </a:ext>
            </a:extLst>
          </p:cNvPr>
          <p:cNvSpPr>
            <a:spLocks noGrp="1" noChangeArrowheads="1"/>
          </p:cNvSpPr>
          <p:nvPr>
            <p:ph type="title"/>
          </p:nvPr>
        </p:nvSpPr>
        <p:spPr/>
        <p:txBody>
          <a:bodyPr/>
          <a:lstStyle/>
          <a:p>
            <a:pPr>
              <a:defRPr/>
            </a:pPr>
            <a:r>
              <a:rPr lang="en-US">
                <a:ea typeface="ＭＳ Ｐゴシック" charset="-128"/>
              </a:rPr>
              <a:t>Time Line</a:t>
            </a:r>
          </a:p>
        </p:txBody>
      </p:sp>
      <p:sp>
        <p:nvSpPr>
          <p:cNvPr id="7171" name="Rectangle 3">
            <a:extLst>
              <a:ext uri="{FF2B5EF4-FFF2-40B4-BE49-F238E27FC236}">
                <a16:creationId xmlns:a16="http://schemas.microsoft.com/office/drawing/2014/main" id="{4BE4D44F-4785-BB62-16B8-35BB216E4A30}"/>
              </a:ext>
            </a:extLst>
          </p:cNvPr>
          <p:cNvSpPr>
            <a:spLocks noGrp="1" noChangeArrowheads="1"/>
          </p:cNvSpPr>
          <p:nvPr>
            <p:ph type="body" idx="1"/>
          </p:nvPr>
        </p:nvSpPr>
        <p:spPr>
          <a:xfrm>
            <a:off x="685800" y="1752600"/>
            <a:ext cx="7772400" cy="4648200"/>
          </a:xfrm>
        </p:spPr>
        <p:txBody>
          <a:bodyPr/>
          <a:lstStyle/>
          <a:p>
            <a:pPr>
              <a:buFont typeface="Wingdings" panose="05000000000000000000" pitchFamily="2" charset="2"/>
              <a:buChar char="v"/>
            </a:pPr>
            <a:r>
              <a:rPr lang="en-US" altLang="en-US" sz="2800" dirty="0"/>
              <a:t>July:  Summer Teacher Institute</a:t>
            </a:r>
          </a:p>
          <a:p>
            <a:pPr>
              <a:buFont typeface="Wingdings" panose="05000000000000000000" pitchFamily="2" charset="2"/>
              <a:buChar char="v"/>
            </a:pPr>
            <a:r>
              <a:rPr lang="en-US" altLang="en-US" sz="2800" dirty="0"/>
              <a:t>September:  Students/teachers register, courses</a:t>
            </a:r>
          </a:p>
          <a:p>
            <a:pPr>
              <a:buFont typeface="Wingdings" panose="05000000000000000000" pitchFamily="2" charset="2"/>
              <a:buChar char="v"/>
            </a:pPr>
            <a:r>
              <a:rPr lang="en-US" altLang="en-US" sz="2800" dirty="0"/>
              <a:t>October:  Teams form, Project Proposal due, Kickoff Conference</a:t>
            </a:r>
          </a:p>
          <a:p>
            <a:pPr>
              <a:buFont typeface="Wingdings" panose="05000000000000000000" pitchFamily="2" charset="2"/>
              <a:buChar char="v"/>
            </a:pPr>
            <a:r>
              <a:rPr lang="en-US" altLang="en-US" sz="2800" dirty="0"/>
              <a:t>November:  Proposal Reviews</a:t>
            </a:r>
          </a:p>
          <a:p>
            <a:pPr>
              <a:buFont typeface="Wingdings" panose="05000000000000000000" pitchFamily="2" charset="2"/>
              <a:buChar char="v"/>
            </a:pPr>
            <a:r>
              <a:rPr lang="en-US" altLang="en-US" sz="2800" dirty="0"/>
              <a:t>December: Interim Reports due</a:t>
            </a:r>
          </a:p>
          <a:p>
            <a:pPr>
              <a:buFont typeface="Wingdings" panose="05000000000000000000" pitchFamily="2" charset="2"/>
              <a:buChar char="v"/>
            </a:pPr>
            <a:r>
              <a:rPr lang="en-US" altLang="en-US" sz="2800" dirty="0"/>
              <a:t>January:  Peer Review</a:t>
            </a:r>
          </a:p>
          <a:p>
            <a:pPr>
              <a:buFont typeface="Wingdings" panose="05000000000000000000" pitchFamily="2" charset="2"/>
              <a:buChar char="v"/>
            </a:pPr>
            <a:r>
              <a:rPr lang="en-US" altLang="en-US" sz="2800" dirty="0"/>
              <a:t>February:  Project Evals</a:t>
            </a:r>
          </a:p>
          <a:p>
            <a:pPr>
              <a:buFont typeface="Wingdings" panose="05000000000000000000" pitchFamily="2" charset="2"/>
              <a:buChar char="v"/>
            </a:pPr>
            <a:r>
              <a:rPr lang="en-US" altLang="en-US" sz="2800" dirty="0"/>
              <a:t>April:  Final Judging, Awards Ceremony</a:t>
            </a:r>
          </a:p>
        </p:txBody>
      </p:sp>
      <p:sp>
        <p:nvSpPr>
          <p:cNvPr id="7172" name="Rectangle 4">
            <a:extLst>
              <a:ext uri="{FF2B5EF4-FFF2-40B4-BE49-F238E27FC236}">
                <a16:creationId xmlns:a16="http://schemas.microsoft.com/office/drawing/2014/main" id="{03BADC5A-4965-8D0B-8B28-0A4208F468F7}"/>
              </a:ext>
            </a:extLst>
          </p:cNvPr>
          <p:cNvSpPr>
            <a:spLocks noChangeArrowheads="1"/>
          </p:cNvSpPr>
          <p:nvPr/>
        </p:nvSpPr>
        <p:spPr bwMode="auto">
          <a:xfrm>
            <a:off x="4648200" y="1981200"/>
            <a:ext cx="381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endParaRPr lang="en-US" altLang="en-US" sz="2400">
              <a:latin typeface="Book Antiqua" panose="02040602050305030304" pitchFamily="18" charset="0"/>
              <a:cs typeface="Arial" panose="020B0604020202020204" pitchFamily="34" charset="0"/>
            </a:endParaRPr>
          </a:p>
        </p:txBody>
      </p:sp>
    </p:spTree>
  </p:cSld>
  <p:clrMapOvr>
    <a:masterClrMapping/>
  </p:clrMapOvr>
  <p:transition advTm="10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296BFC43-FC18-3626-9B79-629352045040}"/>
              </a:ext>
            </a:extLst>
          </p:cNvPr>
          <p:cNvSpPr>
            <a:spLocks noGrp="1" noChangeArrowheads="1"/>
          </p:cNvSpPr>
          <p:nvPr>
            <p:ph type="title"/>
          </p:nvPr>
        </p:nvSpPr>
        <p:spPr/>
        <p:txBody>
          <a:bodyPr/>
          <a:lstStyle/>
          <a:p>
            <a:pPr>
              <a:defRPr/>
            </a:pPr>
            <a:r>
              <a:rPr lang="en-US">
                <a:ea typeface="ＭＳ Ｐゴシック" charset="-128"/>
              </a:rPr>
              <a:t>Summer Teacher Institutes</a:t>
            </a:r>
          </a:p>
        </p:txBody>
      </p:sp>
      <p:sp>
        <p:nvSpPr>
          <p:cNvPr id="8195" name="Rectangle 3">
            <a:extLst>
              <a:ext uri="{FF2B5EF4-FFF2-40B4-BE49-F238E27FC236}">
                <a16:creationId xmlns:a16="http://schemas.microsoft.com/office/drawing/2014/main" id="{C32493D4-BD1B-7B3A-319E-534E56359FF7}"/>
              </a:ext>
            </a:extLst>
          </p:cNvPr>
          <p:cNvSpPr>
            <a:spLocks noGrp="1" noChangeArrowheads="1"/>
          </p:cNvSpPr>
          <p:nvPr>
            <p:ph type="body" idx="1"/>
          </p:nvPr>
        </p:nvSpPr>
        <p:spPr>
          <a:xfrm>
            <a:off x="685800" y="1981200"/>
            <a:ext cx="8077200" cy="4038600"/>
          </a:xfrm>
        </p:spPr>
        <p:txBody>
          <a:bodyPr/>
          <a:lstStyle/>
          <a:p>
            <a:pPr>
              <a:lnSpc>
                <a:spcPct val="90000"/>
              </a:lnSpc>
              <a:buFont typeface="Wingdings" panose="05000000000000000000" pitchFamily="2" charset="2"/>
              <a:buChar char="v"/>
            </a:pPr>
            <a:r>
              <a:rPr lang="en-US" altLang="en-US" dirty="0"/>
              <a:t>Professional development in science, mathematics, and computing</a:t>
            </a:r>
          </a:p>
          <a:p>
            <a:pPr>
              <a:lnSpc>
                <a:spcPct val="90000"/>
              </a:lnSpc>
              <a:buFont typeface="Wingdings" panose="05000000000000000000" pitchFamily="2" charset="2"/>
              <a:buChar char="v"/>
            </a:pPr>
            <a:r>
              <a:rPr lang="en-US" altLang="en-US" dirty="0"/>
              <a:t>Offered most summers, since 1995</a:t>
            </a:r>
          </a:p>
          <a:p>
            <a:pPr>
              <a:lnSpc>
                <a:spcPct val="90000"/>
              </a:lnSpc>
              <a:buFont typeface="Wingdings" panose="05000000000000000000" pitchFamily="2" charset="2"/>
              <a:buChar char="v"/>
            </a:pPr>
            <a:r>
              <a:rPr lang="en-US" altLang="en-US" dirty="0"/>
              <a:t>Prepares teachers to lead Challenge teams</a:t>
            </a:r>
          </a:p>
          <a:p>
            <a:pPr>
              <a:lnSpc>
                <a:spcPct val="90000"/>
              </a:lnSpc>
              <a:buFont typeface="Wingdings" panose="05000000000000000000" pitchFamily="2" charset="2"/>
              <a:buChar char="v"/>
            </a:pPr>
            <a:r>
              <a:rPr lang="en-US" altLang="en-US" dirty="0"/>
              <a:t>Stipends, textbooks, graduate credit</a:t>
            </a:r>
          </a:p>
          <a:p>
            <a:pPr>
              <a:lnSpc>
                <a:spcPct val="90000"/>
              </a:lnSpc>
              <a:buFont typeface="Wingdings" panose="05000000000000000000" pitchFamily="2" charset="2"/>
              <a:buChar char="v"/>
            </a:pPr>
            <a:r>
              <a:rPr lang="en-US" altLang="en-US" dirty="0"/>
              <a:t>Camaraderie, supportive community</a:t>
            </a:r>
          </a:p>
        </p:txBody>
      </p:sp>
    </p:spTree>
  </p:cSld>
  <p:clrMapOvr>
    <a:masterClrMapping/>
  </p:clrMapOvr>
  <p:transition advTm="1000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20438224-136E-F285-FB64-0E0E5D1FBB61}"/>
              </a:ext>
            </a:extLst>
          </p:cNvPr>
          <p:cNvSpPr>
            <a:spLocks noGrp="1" noChangeArrowheads="1"/>
          </p:cNvSpPr>
          <p:nvPr>
            <p:ph type="title"/>
          </p:nvPr>
        </p:nvSpPr>
        <p:spPr>
          <a:xfrm>
            <a:off x="1371600" y="457200"/>
            <a:ext cx="7086600" cy="1276350"/>
          </a:xfrm>
        </p:spPr>
        <p:txBody>
          <a:bodyPr/>
          <a:lstStyle/>
          <a:p>
            <a:pPr>
              <a:defRPr/>
            </a:pPr>
            <a:r>
              <a:rPr lang="en-US" sz="4000" dirty="0">
                <a:ea typeface="ＭＳ Ｐゴシック" charset="-128"/>
              </a:rPr>
              <a:t>Participation from 1990 to 2025</a:t>
            </a:r>
            <a:endParaRPr lang="en-US" dirty="0">
              <a:ea typeface="ＭＳ Ｐゴシック" charset="-128"/>
            </a:endParaRPr>
          </a:p>
        </p:txBody>
      </p:sp>
      <p:sp>
        <p:nvSpPr>
          <p:cNvPr id="9219" name="Rectangle 3">
            <a:extLst>
              <a:ext uri="{FF2B5EF4-FFF2-40B4-BE49-F238E27FC236}">
                <a16:creationId xmlns:a16="http://schemas.microsoft.com/office/drawing/2014/main" id="{EC9FA024-55F9-0DF3-1D59-DA8CEE265A28}"/>
              </a:ext>
            </a:extLst>
          </p:cNvPr>
          <p:cNvSpPr>
            <a:spLocks noGrp="1" noChangeArrowheads="1"/>
          </p:cNvSpPr>
          <p:nvPr>
            <p:ph type="body" idx="1"/>
          </p:nvPr>
        </p:nvSpPr>
        <p:spPr/>
        <p:txBody>
          <a:bodyPr/>
          <a:lstStyle/>
          <a:p>
            <a:pPr>
              <a:buFont typeface="Wingdings" panose="05000000000000000000" pitchFamily="2" charset="2"/>
              <a:buChar char="v"/>
            </a:pPr>
            <a:r>
              <a:rPr lang="en-US" altLang="en-US"/>
              <a:t>Students enrolling in the Challenge</a:t>
            </a:r>
          </a:p>
        </p:txBody>
      </p:sp>
      <p:graphicFrame>
        <p:nvGraphicFramePr>
          <p:cNvPr id="2" name="Object 0">
            <a:extLst>
              <a:ext uri="{FF2B5EF4-FFF2-40B4-BE49-F238E27FC236}">
                <a16:creationId xmlns:a16="http://schemas.microsoft.com/office/drawing/2014/main" id="{F1C6B3DA-495A-2285-4374-EB3F738C502E}"/>
              </a:ext>
            </a:extLst>
          </p:cNvPr>
          <p:cNvGraphicFramePr>
            <a:graphicFrameLocks/>
          </p:cNvGraphicFramePr>
          <p:nvPr>
            <p:extLst>
              <p:ext uri="{D42A27DB-BD31-4B8C-83A1-F6EECF244321}">
                <p14:modId xmlns:p14="http://schemas.microsoft.com/office/powerpoint/2010/main" val="3799367197"/>
              </p:ext>
            </p:extLst>
          </p:nvPr>
        </p:nvGraphicFramePr>
        <p:xfrm>
          <a:off x="50800" y="2717800"/>
          <a:ext cx="10236200" cy="40767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advTm="10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EA251F71-F5FA-D82D-4649-0E09E8BB407A}"/>
              </a:ext>
            </a:extLst>
          </p:cNvPr>
          <p:cNvSpPr>
            <a:spLocks noGrp="1" noChangeArrowheads="1"/>
          </p:cNvSpPr>
          <p:nvPr>
            <p:ph type="title"/>
          </p:nvPr>
        </p:nvSpPr>
        <p:spPr>
          <a:xfrm>
            <a:off x="457200" y="1981200"/>
            <a:ext cx="1981200" cy="3333750"/>
          </a:xfrm>
        </p:spPr>
        <p:txBody>
          <a:bodyPr/>
          <a:lstStyle/>
          <a:p>
            <a:pPr>
              <a:defRPr/>
            </a:pPr>
            <a:r>
              <a:rPr lang="en-US">
                <a:ea typeface="ＭＳ Ｐゴシック" charset="-128"/>
              </a:rPr>
              <a:t>Map of schools since 1990</a:t>
            </a:r>
          </a:p>
        </p:txBody>
      </p:sp>
      <p:pic>
        <p:nvPicPr>
          <p:cNvPr id="10243" name="Picture 1">
            <a:extLst>
              <a:ext uri="{FF2B5EF4-FFF2-40B4-BE49-F238E27FC236}">
                <a16:creationId xmlns:a16="http://schemas.microsoft.com/office/drawing/2014/main" id="{0DC98035-D278-A25A-F611-D117645B6B7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762000"/>
            <a:ext cx="54864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DBFAF377-4538-C468-48AE-D1AB7BD840DD}"/>
              </a:ext>
            </a:extLst>
          </p:cNvPr>
          <p:cNvSpPr>
            <a:spLocks noGrp="1" noChangeArrowheads="1"/>
          </p:cNvSpPr>
          <p:nvPr>
            <p:ph type="title"/>
          </p:nvPr>
        </p:nvSpPr>
        <p:spPr/>
        <p:txBody>
          <a:bodyPr/>
          <a:lstStyle/>
          <a:p>
            <a:pPr>
              <a:defRPr/>
            </a:pPr>
            <a:r>
              <a:rPr lang="en-US" dirty="0">
                <a:ea typeface="ＭＳ Ｐゴシック" charset="-128"/>
              </a:rPr>
              <a:t>Ethnicity since 1990</a:t>
            </a:r>
          </a:p>
        </p:txBody>
      </p:sp>
      <p:graphicFrame>
        <p:nvGraphicFramePr>
          <p:cNvPr id="11267" name="Object 3">
            <a:extLst>
              <a:ext uri="{FF2B5EF4-FFF2-40B4-BE49-F238E27FC236}">
                <a16:creationId xmlns:a16="http://schemas.microsoft.com/office/drawing/2014/main" id="{DF7222CE-13EB-EF65-03DB-7E2ECC21578D}"/>
              </a:ext>
            </a:extLst>
          </p:cNvPr>
          <p:cNvGraphicFramePr>
            <a:graphicFrameLocks noGrp="1"/>
          </p:cNvGraphicFramePr>
          <p:nvPr>
            <p:ph type="chart" sz="half" idx="1"/>
            <p:extLst>
              <p:ext uri="{D42A27DB-BD31-4B8C-83A1-F6EECF244321}">
                <p14:modId xmlns:p14="http://schemas.microsoft.com/office/powerpoint/2010/main" val="1637937429"/>
              </p:ext>
            </p:extLst>
          </p:nvPr>
        </p:nvGraphicFramePr>
        <p:xfrm>
          <a:off x="1912938" y="1990725"/>
          <a:ext cx="5394325" cy="3638550"/>
        </p:xfrm>
        <a:graphic>
          <a:graphicData uri="http://schemas.openxmlformats.org/presentationml/2006/ole">
            <mc:AlternateContent xmlns:mc="http://schemas.openxmlformats.org/markup-compatibility/2006">
              <mc:Choice xmlns:v="urn:schemas-microsoft-com:vml" Requires="v">
                <p:oleObj name="Worksheet" r:id="rId2" imgW="11811071" imgH="7962935" progId="Excel.Sheet.8">
                  <p:embed/>
                </p:oleObj>
              </mc:Choice>
              <mc:Fallback>
                <p:oleObj name="Worksheet" r:id="rId2" imgW="11811071" imgH="7962935" progId="Excel.Sheet.8">
                  <p:embed/>
                  <p:pic>
                    <p:nvPicPr>
                      <p:cNvPr id="0" name="Object 3"/>
                      <p:cNvPicPr>
                        <a:picLocks noGrp="1" noChangeArrowheads="1"/>
                      </p:cNvPicPr>
                      <p:nvPr/>
                    </p:nvPicPr>
                    <p:blipFill>
                      <a:blip r:embed="rId3"/>
                      <a:srcRect/>
                      <a:stretch>
                        <a:fillRect/>
                      </a:stretch>
                    </p:blipFill>
                    <p:spPr bwMode="auto">
                      <a:xfrm>
                        <a:off x="1912938" y="1990725"/>
                        <a:ext cx="5394325" cy="3638550"/>
                      </a:xfrm>
                      <a:prstGeom prst="rect">
                        <a:avLst/>
                      </a:prstGeom>
                      <a:noFill/>
                      <a:ln>
                        <a:noFill/>
                      </a:ln>
                    </p:spPr>
                  </p:pic>
                </p:oleObj>
              </mc:Fallback>
            </mc:AlternateContent>
          </a:graphicData>
        </a:graphic>
      </p:graphicFrame>
    </p:spTree>
  </p:cSld>
  <p:clrMapOvr>
    <a:masterClrMapping/>
  </p:clrMapOvr>
  <p:transition advTm="100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DBFAF377-4538-C468-48AE-D1AB7BD840DD}"/>
              </a:ext>
            </a:extLst>
          </p:cNvPr>
          <p:cNvSpPr>
            <a:spLocks noGrp="1" noChangeArrowheads="1"/>
          </p:cNvSpPr>
          <p:nvPr>
            <p:ph type="title"/>
          </p:nvPr>
        </p:nvSpPr>
        <p:spPr/>
        <p:txBody>
          <a:bodyPr/>
          <a:lstStyle/>
          <a:p>
            <a:pPr>
              <a:defRPr/>
            </a:pPr>
            <a:r>
              <a:rPr lang="en-US" dirty="0">
                <a:ea typeface="ＭＳ Ｐゴシック" charset="-128"/>
              </a:rPr>
              <a:t>Ethnicity in 2025-2026</a:t>
            </a:r>
          </a:p>
        </p:txBody>
      </p:sp>
      <p:graphicFrame>
        <p:nvGraphicFramePr>
          <p:cNvPr id="11267" name="Object 3">
            <a:extLst>
              <a:ext uri="{FF2B5EF4-FFF2-40B4-BE49-F238E27FC236}">
                <a16:creationId xmlns:a16="http://schemas.microsoft.com/office/drawing/2014/main" id="{DF7222CE-13EB-EF65-03DB-7E2ECC21578D}"/>
              </a:ext>
            </a:extLst>
          </p:cNvPr>
          <p:cNvGraphicFramePr>
            <a:graphicFrameLocks noGrp="1"/>
          </p:cNvGraphicFramePr>
          <p:nvPr>
            <p:ph type="chart" sz="half" idx="1"/>
            <p:extLst>
              <p:ext uri="{D42A27DB-BD31-4B8C-83A1-F6EECF244321}">
                <p14:modId xmlns:p14="http://schemas.microsoft.com/office/powerpoint/2010/main" val="494349177"/>
              </p:ext>
            </p:extLst>
          </p:nvPr>
        </p:nvGraphicFramePr>
        <p:xfrm>
          <a:off x="995363" y="1752600"/>
          <a:ext cx="7148512" cy="4090987"/>
        </p:xfrm>
        <a:graphic>
          <a:graphicData uri="http://schemas.openxmlformats.org/presentationml/2006/ole">
            <mc:AlternateContent xmlns:mc="http://schemas.openxmlformats.org/markup-compatibility/2006">
              <mc:Choice xmlns:v="urn:schemas-microsoft-com:vml" Requires="v">
                <p:oleObj name="Worksheet" r:id="rId2" imgW="8907957" imgH="5097674" progId="Excel.Sheet.8">
                  <p:embed/>
                </p:oleObj>
              </mc:Choice>
              <mc:Fallback>
                <p:oleObj name="Worksheet" r:id="rId2" imgW="8907957" imgH="5097674" progId="Excel.Sheet.8">
                  <p:embed/>
                  <p:pic>
                    <p:nvPicPr>
                      <p:cNvPr id="11267" name="Object 3">
                        <a:extLst>
                          <a:ext uri="{FF2B5EF4-FFF2-40B4-BE49-F238E27FC236}">
                            <a16:creationId xmlns:a16="http://schemas.microsoft.com/office/drawing/2014/main" id="{DF7222CE-13EB-EF65-03DB-7E2ECC21578D}"/>
                          </a:ext>
                        </a:extLst>
                      </p:cNvPr>
                      <p:cNvPicPr>
                        <a:picLocks noGrp="1" noChangeArrowheads="1"/>
                      </p:cNvPicPr>
                      <p:nvPr/>
                    </p:nvPicPr>
                    <p:blipFill>
                      <a:blip r:embed="rId3"/>
                      <a:srcRect/>
                      <a:stretch>
                        <a:fillRect/>
                      </a:stretch>
                    </p:blipFill>
                    <p:spPr bwMode="auto">
                      <a:xfrm>
                        <a:off x="995363" y="1752600"/>
                        <a:ext cx="7148512" cy="409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0759812"/>
      </p:ext>
    </p:extLst>
  </p:cSld>
  <p:clrMapOvr>
    <a:masterClrMapping/>
  </p:clrMapOvr>
  <p:transition advTm="10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D0E227D9-E186-DAE7-3F96-C4DA87133D1F}"/>
              </a:ext>
            </a:extLst>
          </p:cNvPr>
          <p:cNvSpPr>
            <a:spLocks noGrp="1" noChangeArrowheads="1"/>
          </p:cNvSpPr>
          <p:nvPr>
            <p:ph type="title"/>
          </p:nvPr>
        </p:nvSpPr>
        <p:spPr/>
        <p:txBody>
          <a:bodyPr/>
          <a:lstStyle/>
          <a:p>
            <a:pPr>
              <a:defRPr/>
            </a:pPr>
            <a:r>
              <a:rPr lang="en-US" dirty="0">
                <a:ea typeface="ＭＳ Ｐゴシック" charset="-128"/>
              </a:rPr>
              <a:t>Gender </a:t>
            </a:r>
            <a:r>
              <a:rPr lang="en-US" sz="4000" dirty="0">
                <a:ea typeface="ＭＳ Ｐゴシック" charset="-128"/>
              </a:rPr>
              <a:t>Gap Closing</a:t>
            </a:r>
            <a:endParaRPr lang="en-US" dirty="0">
              <a:ea typeface="ＭＳ Ｐゴシック" charset="-128"/>
            </a:endParaRPr>
          </a:p>
        </p:txBody>
      </p:sp>
      <p:graphicFrame>
        <p:nvGraphicFramePr>
          <p:cNvPr id="2" name="Object 3">
            <a:extLst>
              <a:ext uri="{FF2B5EF4-FFF2-40B4-BE49-F238E27FC236}">
                <a16:creationId xmlns:a16="http://schemas.microsoft.com/office/drawing/2014/main" id="{7DFE53E2-E80C-9E5B-AD71-0B5EE0B99795}"/>
              </a:ext>
            </a:extLst>
          </p:cNvPr>
          <p:cNvGraphicFramePr>
            <a:graphicFrameLocks/>
          </p:cNvGraphicFramePr>
          <p:nvPr>
            <p:extLst>
              <p:ext uri="{D42A27DB-BD31-4B8C-83A1-F6EECF244321}">
                <p14:modId xmlns:p14="http://schemas.microsoft.com/office/powerpoint/2010/main" val="3456792257"/>
              </p:ext>
            </p:extLst>
          </p:nvPr>
        </p:nvGraphicFramePr>
        <p:xfrm>
          <a:off x="0" y="1816100"/>
          <a:ext cx="8883650" cy="461803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advTm="10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F74ED37C-C15B-C437-4043-5DE5FA69B04B}"/>
              </a:ext>
            </a:extLst>
          </p:cNvPr>
          <p:cNvSpPr>
            <a:spLocks noGrp="1" noChangeArrowheads="1"/>
          </p:cNvSpPr>
          <p:nvPr>
            <p:ph type="title"/>
          </p:nvPr>
        </p:nvSpPr>
        <p:spPr/>
        <p:txBody>
          <a:bodyPr/>
          <a:lstStyle/>
          <a:p>
            <a:pPr>
              <a:defRPr/>
            </a:pPr>
            <a:r>
              <a:rPr lang="en-US">
                <a:ea typeface="ＭＳ Ｐゴシック" charset="-128"/>
              </a:rPr>
              <a:t>2004-2005 Winners</a:t>
            </a:r>
          </a:p>
        </p:txBody>
      </p:sp>
      <p:pic>
        <p:nvPicPr>
          <p:cNvPr id="13315" name="Picture 4" descr="0405_SCC_Shah_Baca">
            <a:extLst>
              <a:ext uri="{FF2B5EF4-FFF2-40B4-BE49-F238E27FC236}">
                <a16:creationId xmlns:a16="http://schemas.microsoft.com/office/drawing/2014/main" id="{62A366FE-0EC9-452E-C6DC-A8ED2DC95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133600"/>
            <a:ext cx="4168775" cy="36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7" descr="SSC-05-Baca-Shah3">
            <a:extLst>
              <a:ext uri="{FF2B5EF4-FFF2-40B4-BE49-F238E27FC236}">
                <a16:creationId xmlns:a16="http://schemas.microsoft.com/office/drawing/2014/main" id="{4AD1DCB8-B36C-B31E-E477-A06FF0762B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209800"/>
            <a:ext cx="2857500"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F678C760-3AA0-F26A-EF0F-BC1B59724FC0}"/>
              </a:ext>
            </a:extLst>
          </p:cNvPr>
          <p:cNvSpPr>
            <a:spLocks noGrp="1" noChangeArrowheads="1"/>
          </p:cNvSpPr>
          <p:nvPr>
            <p:ph type="title"/>
          </p:nvPr>
        </p:nvSpPr>
        <p:spPr>
          <a:xfrm>
            <a:off x="1371600" y="476250"/>
            <a:ext cx="7391400" cy="1276350"/>
          </a:xfrm>
        </p:spPr>
        <p:txBody>
          <a:bodyPr/>
          <a:lstStyle/>
          <a:p>
            <a:pPr>
              <a:defRPr/>
            </a:pPr>
            <a:r>
              <a:rPr lang="en-US">
                <a:ea typeface="ＭＳ Ｐゴシック" charset="-128"/>
              </a:rPr>
              <a:t>2005-2006 Winners &amp; Finalists</a:t>
            </a:r>
          </a:p>
        </p:txBody>
      </p:sp>
      <p:pic>
        <p:nvPicPr>
          <p:cNvPr id="15363" name="Picture 5" descr="SCC_Manzano_042506">
            <a:extLst>
              <a:ext uri="{FF2B5EF4-FFF2-40B4-BE49-F238E27FC236}">
                <a16:creationId xmlns:a16="http://schemas.microsoft.com/office/drawing/2014/main" id="{B2AA0ED8-7B84-0F4E-5F35-B01FD123D4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676400"/>
            <a:ext cx="33004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7" descr="5624first_72">
            <a:extLst>
              <a:ext uri="{FF2B5EF4-FFF2-40B4-BE49-F238E27FC236}">
                <a16:creationId xmlns:a16="http://schemas.microsoft.com/office/drawing/2014/main" id="{86729AFE-49A6-869A-8543-182CC38D54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676400"/>
            <a:ext cx="3427413" cy="27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8" descr="5418finalists">
            <a:extLst>
              <a:ext uri="{FF2B5EF4-FFF2-40B4-BE49-F238E27FC236}">
                <a16:creationId xmlns:a16="http://schemas.microsoft.com/office/drawing/2014/main" id="{52621100-A558-7954-9C33-23CBAAE0D3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4038600"/>
            <a:ext cx="76200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A2DC1-70C3-4957-8F84-1D9499B68B4B}"/>
              </a:ext>
            </a:extLst>
          </p:cNvPr>
          <p:cNvSpPr>
            <a:spLocks noGrp="1"/>
          </p:cNvSpPr>
          <p:nvPr>
            <p:ph type="title"/>
          </p:nvPr>
        </p:nvSpPr>
        <p:spPr>
          <a:xfrm>
            <a:off x="1371600" y="476250"/>
            <a:ext cx="7391400" cy="1276350"/>
          </a:xfrm>
        </p:spPr>
        <p:txBody>
          <a:bodyPr/>
          <a:lstStyle/>
          <a:p>
            <a:pPr>
              <a:defRPr/>
            </a:pPr>
            <a:r>
              <a:rPr lang="en-US">
                <a:ea typeface="ＭＳ Ｐゴシック" charset="-128"/>
              </a:rPr>
              <a:t>2006-2007 Winners &amp; Finalists</a:t>
            </a:r>
          </a:p>
        </p:txBody>
      </p:sp>
      <p:pic>
        <p:nvPicPr>
          <p:cNvPr id="17411" name="Picture 2" descr="E:\My Documents\NMSC\0607\expo\pictures\873CANON\IMG_7379_640x206_72.jpg">
            <a:extLst>
              <a:ext uri="{FF2B5EF4-FFF2-40B4-BE49-F238E27FC236}">
                <a16:creationId xmlns:a16="http://schemas.microsoft.com/office/drawing/2014/main" id="{5E38B4B3-55D7-9026-4368-853301FEE6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 y="3962400"/>
            <a:ext cx="812800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3" descr="E:\My Documents\NMSC\0607\expo\pictures\875CANON\IMG_7577_640x399_72.jpg">
            <a:extLst>
              <a:ext uri="{FF2B5EF4-FFF2-40B4-BE49-F238E27FC236}">
                <a16:creationId xmlns:a16="http://schemas.microsoft.com/office/drawing/2014/main" id="{DAD47585-3080-5CC1-08CF-7689449E20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7475" y="1524000"/>
            <a:ext cx="36671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51DBC-7E39-4AD6-C482-8D3B5B7649DE}"/>
              </a:ext>
            </a:extLst>
          </p:cNvPr>
          <p:cNvSpPr>
            <a:spLocks noGrp="1"/>
          </p:cNvSpPr>
          <p:nvPr>
            <p:ph type="title"/>
          </p:nvPr>
        </p:nvSpPr>
        <p:spPr>
          <a:xfrm>
            <a:off x="1371600" y="457200"/>
            <a:ext cx="7391400" cy="1276350"/>
          </a:xfrm>
        </p:spPr>
        <p:txBody>
          <a:bodyPr/>
          <a:lstStyle/>
          <a:p>
            <a:pPr>
              <a:defRPr/>
            </a:pPr>
            <a:r>
              <a:rPr lang="en-US">
                <a:ea typeface="ＭＳ Ｐゴシック" charset="-128"/>
              </a:rPr>
              <a:t>2007-2008 Winners &amp; Finalists</a:t>
            </a:r>
          </a:p>
        </p:txBody>
      </p:sp>
      <p:pic>
        <p:nvPicPr>
          <p:cNvPr id="18435" name="Picture 2" descr="E:\My Documents\NMSC\0708\expo\pictures\ceremony\publish\Supercomputing3_042208.sized.jpg">
            <a:extLst>
              <a:ext uri="{FF2B5EF4-FFF2-40B4-BE49-F238E27FC236}">
                <a16:creationId xmlns:a16="http://schemas.microsoft.com/office/drawing/2014/main" id="{9AE8CDE4-6271-54FC-CC60-DCADBCE9EB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133600"/>
            <a:ext cx="26463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3" descr="E:\My Documents\NMSC\0708\expo\pictures\ceremony\publish\IMG_8576.jpg">
            <a:extLst>
              <a:ext uri="{FF2B5EF4-FFF2-40B4-BE49-F238E27FC236}">
                <a16:creationId xmlns:a16="http://schemas.microsoft.com/office/drawing/2014/main" id="{BEA39B06-2DC8-A698-3052-C548DAB997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2895600"/>
            <a:ext cx="47736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4" descr="E:\My Documents\NMSC\0708\expo\pictures\ceremony\publish\Supercomputing2_042208.sized.jpg">
            <a:extLst>
              <a:ext uri="{FF2B5EF4-FFF2-40B4-BE49-F238E27FC236}">
                <a16:creationId xmlns:a16="http://schemas.microsoft.com/office/drawing/2014/main" id="{4D530799-FF63-1805-6FB8-85014CB2E4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4648200"/>
            <a:ext cx="28416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0C57C-7B1E-657D-1C8C-F7B6FB46CB37}"/>
              </a:ext>
            </a:extLst>
          </p:cNvPr>
          <p:cNvSpPr>
            <a:spLocks noGrp="1"/>
          </p:cNvSpPr>
          <p:nvPr>
            <p:ph type="title"/>
          </p:nvPr>
        </p:nvSpPr>
        <p:spPr>
          <a:xfrm>
            <a:off x="1371600" y="476250"/>
            <a:ext cx="7315200" cy="1276350"/>
          </a:xfrm>
        </p:spPr>
        <p:txBody>
          <a:bodyPr/>
          <a:lstStyle/>
          <a:p>
            <a:pPr>
              <a:defRPr/>
            </a:pPr>
            <a:r>
              <a:rPr lang="en-US">
                <a:ea typeface="ＭＳ Ｐゴシック" charset="-128"/>
              </a:rPr>
              <a:t>2008-2009 Winners &amp; Finalists</a:t>
            </a:r>
          </a:p>
        </p:txBody>
      </p:sp>
      <p:sp>
        <p:nvSpPr>
          <p:cNvPr id="19459" name="Content Placeholder 2">
            <a:extLst>
              <a:ext uri="{FF2B5EF4-FFF2-40B4-BE49-F238E27FC236}">
                <a16:creationId xmlns:a16="http://schemas.microsoft.com/office/drawing/2014/main" id="{1AC431F3-017B-76AC-B5B4-7FECDF37B524}"/>
              </a:ext>
            </a:extLst>
          </p:cNvPr>
          <p:cNvSpPr>
            <a:spLocks noGrp="1" noChangeArrowheads="1"/>
          </p:cNvSpPr>
          <p:nvPr>
            <p:ph idx="1"/>
          </p:nvPr>
        </p:nvSpPr>
        <p:spPr/>
        <p:txBody>
          <a:bodyPr/>
          <a:lstStyle/>
          <a:p>
            <a:endParaRPr lang="en-US" altLang="en-US"/>
          </a:p>
          <a:p>
            <a:endParaRPr lang="en-US" altLang="en-US"/>
          </a:p>
          <a:p>
            <a:pPr>
              <a:buFont typeface="Monotype Sorts" pitchFamily="-65" charset="2"/>
              <a:buNone/>
            </a:pPr>
            <a:endParaRPr lang="en-US" altLang="en-US"/>
          </a:p>
          <a:p>
            <a:pPr>
              <a:buFont typeface="Monotype Sorts" pitchFamily="-65" charset="2"/>
              <a:buNone/>
            </a:pPr>
            <a:r>
              <a:rPr lang="en-US" altLang="en-US" sz="2400"/>
              <a:t>	Finalists					Scholarship 							  winners</a:t>
            </a:r>
          </a:p>
          <a:p>
            <a:pPr>
              <a:buFont typeface="Monotype Sorts" pitchFamily="-65" charset="2"/>
              <a:buNone/>
            </a:pPr>
            <a:endParaRPr lang="en-US" altLang="en-US" sz="2400"/>
          </a:p>
          <a:p>
            <a:pPr>
              <a:buFont typeface="Monotype Sorts" pitchFamily="-65" charset="2"/>
              <a:buNone/>
            </a:pPr>
            <a:r>
              <a:rPr lang="en-US" altLang="en-US" sz="2400"/>
              <a:t>1</a:t>
            </a:r>
            <a:r>
              <a:rPr lang="en-US" altLang="en-US" sz="2400" baseline="30000"/>
              <a:t>st</a:t>
            </a:r>
            <a:r>
              <a:rPr lang="en-US" altLang="en-US" sz="2400"/>
              <a:t>-3</a:t>
            </a:r>
            <a:r>
              <a:rPr lang="en-US" altLang="en-US" sz="2400" baseline="30000"/>
              <a:t>rd</a:t>
            </a:r>
            <a:r>
              <a:rPr lang="en-US" altLang="en-US" sz="2400"/>
              <a:t> Places</a:t>
            </a:r>
          </a:p>
        </p:txBody>
      </p:sp>
      <p:pic>
        <p:nvPicPr>
          <p:cNvPr id="19460" name="Picture 2" descr="E:\My Documents\NMSC\0809\expo\pictures-ceremony\P1010073_4in_72.jpg">
            <a:extLst>
              <a:ext uri="{FF2B5EF4-FFF2-40B4-BE49-F238E27FC236}">
                <a16:creationId xmlns:a16="http://schemas.microsoft.com/office/drawing/2014/main" id="{351DD3EB-4B26-B03A-371C-D0B02A123E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828800"/>
            <a:ext cx="3657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3" descr="E:\My Documents\NMSC\0809\expo\pictures-ceremony\P1010167_4in_72.jpg">
            <a:extLst>
              <a:ext uri="{FF2B5EF4-FFF2-40B4-BE49-F238E27FC236}">
                <a16:creationId xmlns:a16="http://schemas.microsoft.com/office/drawing/2014/main" id="{EBDFD299-B27D-8D02-FF44-BAF17BBE93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524000"/>
            <a:ext cx="36576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4" descr="E:\My Documents\NMSC\0809\expo\pictures-ceremony\P1010177.JPG">
            <a:extLst>
              <a:ext uri="{FF2B5EF4-FFF2-40B4-BE49-F238E27FC236}">
                <a16:creationId xmlns:a16="http://schemas.microsoft.com/office/drawing/2014/main" id="{18C1A3FB-C6E9-5BAC-5627-EBD54391B8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4114800"/>
            <a:ext cx="32766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C57E-FB6F-6489-9B70-0B71EE64722A}"/>
              </a:ext>
            </a:extLst>
          </p:cNvPr>
          <p:cNvSpPr>
            <a:spLocks noGrp="1"/>
          </p:cNvSpPr>
          <p:nvPr>
            <p:ph type="title"/>
          </p:nvPr>
        </p:nvSpPr>
        <p:spPr>
          <a:xfrm>
            <a:off x="1371600" y="476250"/>
            <a:ext cx="7315200" cy="1276350"/>
          </a:xfrm>
        </p:spPr>
        <p:txBody>
          <a:bodyPr/>
          <a:lstStyle/>
          <a:p>
            <a:pPr>
              <a:defRPr/>
            </a:pPr>
            <a:r>
              <a:rPr lang="en-US">
                <a:ea typeface="ＭＳ Ｐゴシック" charset="-128"/>
              </a:rPr>
              <a:t>2009-2010 Finalists</a:t>
            </a:r>
          </a:p>
        </p:txBody>
      </p:sp>
      <p:sp>
        <p:nvSpPr>
          <p:cNvPr id="21507" name="Content Placeholder 2">
            <a:extLst>
              <a:ext uri="{FF2B5EF4-FFF2-40B4-BE49-F238E27FC236}">
                <a16:creationId xmlns:a16="http://schemas.microsoft.com/office/drawing/2014/main" id="{ECD62B27-68A6-BC3F-172B-C64AE3B6ECD1}"/>
              </a:ext>
            </a:extLst>
          </p:cNvPr>
          <p:cNvSpPr>
            <a:spLocks noGrp="1" noChangeArrowheads="1"/>
          </p:cNvSpPr>
          <p:nvPr>
            <p:ph idx="1"/>
          </p:nvPr>
        </p:nvSpPr>
        <p:spPr/>
        <p:txBody>
          <a:bodyPr/>
          <a:lstStyle/>
          <a:p>
            <a:endParaRPr lang="en-US" altLang="en-US"/>
          </a:p>
          <a:p>
            <a:endParaRPr lang="en-US" altLang="en-US"/>
          </a:p>
          <a:p>
            <a:pPr>
              <a:buFont typeface="Monotype Sorts" pitchFamily="-65" charset="2"/>
              <a:buNone/>
            </a:pPr>
            <a:endParaRPr lang="en-US" altLang="en-US"/>
          </a:p>
          <a:p>
            <a:pPr>
              <a:buFont typeface="Monotype Sorts" pitchFamily="-65" charset="2"/>
              <a:buNone/>
            </a:pPr>
            <a:endParaRPr lang="en-US" altLang="en-US" sz="2400"/>
          </a:p>
        </p:txBody>
      </p:sp>
      <p:pic>
        <p:nvPicPr>
          <p:cNvPr id="21508" name="Picture 6">
            <a:extLst>
              <a:ext uri="{FF2B5EF4-FFF2-40B4-BE49-F238E27FC236}">
                <a16:creationId xmlns:a16="http://schemas.microsoft.com/office/drawing/2014/main" id="{0BD746E2-930D-FEF1-4EBA-7B811203F13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057400"/>
            <a:ext cx="6502400"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750C2-B9BE-F4F7-CE4D-E2DEBEEB88E0}"/>
              </a:ext>
            </a:extLst>
          </p:cNvPr>
          <p:cNvSpPr>
            <a:spLocks noGrp="1"/>
          </p:cNvSpPr>
          <p:nvPr>
            <p:ph type="title"/>
          </p:nvPr>
        </p:nvSpPr>
        <p:spPr>
          <a:xfrm>
            <a:off x="1371600" y="476250"/>
            <a:ext cx="7315200" cy="1276350"/>
          </a:xfrm>
        </p:spPr>
        <p:txBody>
          <a:bodyPr/>
          <a:lstStyle/>
          <a:p>
            <a:pPr algn="ctr">
              <a:defRPr/>
            </a:pPr>
            <a:r>
              <a:rPr lang="en-US">
                <a:ea typeface="ＭＳ Ｐゴシック" charset="-128"/>
              </a:rPr>
              <a:t>2009-2010 Winners </a:t>
            </a:r>
          </a:p>
        </p:txBody>
      </p:sp>
      <p:sp>
        <p:nvSpPr>
          <p:cNvPr id="22531" name="Content Placeholder 2">
            <a:extLst>
              <a:ext uri="{FF2B5EF4-FFF2-40B4-BE49-F238E27FC236}">
                <a16:creationId xmlns:a16="http://schemas.microsoft.com/office/drawing/2014/main" id="{23712C6B-72F9-CE80-8876-2C7A20D67219}"/>
              </a:ext>
            </a:extLst>
          </p:cNvPr>
          <p:cNvSpPr>
            <a:spLocks noGrp="1" noChangeArrowheads="1"/>
          </p:cNvSpPr>
          <p:nvPr>
            <p:ph idx="1"/>
          </p:nvPr>
        </p:nvSpPr>
        <p:spPr/>
        <p:txBody>
          <a:bodyPr/>
          <a:lstStyle/>
          <a:p>
            <a:endParaRPr lang="en-US" altLang="en-US"/>
          </a:p>
          <a:p>
            <a:endParaRPr lang="en-US" altLang="en-US"/>
          </a:p>
          <a:p>
            <a:pPr>
              <a:buFont typeface="Monotype Sorts" pitchFamily="-65" charset="2"/>
              <a:buNone/>
            </a:pPr>
            <a:endParaRPr lang="en-US" altLang="en-US"/>
          </a:p>
          <a:p>
            <a:pPr>
              <a:buFont typeface="Monotype Sorts" pitchFamily="-65" charset="2"/>
              <a:buNone/>
            </a:pPr>
            <a:endParaRPr lang="en-US" altLang="en-US" sz="2400"/>
          </a:p>
        </p:txBody>
      </p:sp>
      <p:pic>
        <p:nvPicPr>
          <p:cNvPr id="22532" name="Picture 4">
            <a:extLst>
              <a:ext uri="{FF2B5EF4-FFF2-40B4-BE49-F238E27FC236}">
                <a16:creationId xmlns:a16="http://schemas.microsoft.com/office/drawing/2014/main" id="{5A429276-A7B4-1AD3-EE15-9283DC3196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828800"/>
            <a:ext cx="5511800" cy="447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1C065-B33F-4612-0585-5690EDE7EB35}"/>
              </a:ext>
            </a:extLst>
          </p:cNvPr>
          <p:cNvSpPr>
            <a:spLocks noGrp="1"/>
          </p:cNvSpPr>
          <p:nvPr>
            <p:ph type="title"/>
          </p:nvPr>
        </p:nvSpPr>
        <p:spPr>
          <a:xfrm>
            <a:off x="1371600" y="476250"/>
            <a:ext cx="7315200" cy="1276350"/>
          </a:xfrm>
        </p:spPr>
        <p:txBody>
          <a:bodyPr/>
          <a:lstStyle/>
          <a:p>
            <a:pPr>
              <a:defRPr/>
            </a:pPr>
            <a:r>
              <a:rPr lang="en-US" dirty="0">
                <a:ea typeface="ＭＳ Ｐゴシック" charset="-128"/>
              </a:rPr>
              <a:t>2010-2011 Finalists</a:t>
            </a:r>
          </a:p>
        </p:txBody>
      </p:sp>
      <p:sp>
        <p:nvSpPr>
          <p:cNvPr id="24579" name="Content Placeholder 2">
            <a:extLst>
              <a:ext uri="{FF2B5EF4-FFF2-40B4-BE49-F238E27FC236}">
                <a16:creationId xmlns:a16="http://schemas.microsoft.com/office/drawing/2014/main" id="{77AEB018-DC02-DE74-D69C-DF005E3C519D}"/>
              </a:ext>
            </a:extLst>
          </p:cNvPr>
          <p:cNvSpPr>
            <a:spLocks noGrp="1" noChangeArrowheads="1"/>
          </p:cNvSpPr>
          <p:nvPr>
            <p:ph idx="1"/>
          </p:nvPr>
        </p:nvSpPr>
        <p:spPr/>
        <p:txBody>
          <a:bodyPr/>
          <a:lstStyle/>
          <a:p>
            <a:pPr>
              <a:buFont typeface="Monotype Sorts" pitchFamily="-65" charset="2"/>
              <a:buNone/>
            </a:pPr>
            <a:endParaRPr lang="en-US" altLang="en-US"/>
          </a:p>
          <a:p>
            <a:pPr>
              <a:buFont typeface="Monotype Sorts" pitchFamily="-65" charset="2"/>
              <a:buNone/>
            </a:pPr>
            <a:endParaRPr lang="en-US" altLang="en-US"/>
          </a:p>
          <a:p>
            <a:pPr>
              <a:buFont typeface="Monotype Sorts" pitchFamily="-65" charset="2"/>
              <a:buNone/>
            </a:pPr>
            <a:r>
              <a:rPr lang="en-US" altLang="en-US" sz="2400"/>
              <a:t>	</a:t>
            </a:r>
          </a:p>
          <a:p>
            <a:pPr>
              <a:buFont typeface="Monotype Sorts" pitchFamily="-65" charset="2"/>
              <a:buNone/>
            </a:pPr>
            <a:endParaRPr lang="en-US" altLang="en-US" sz="2400"/>
          </a:p>
          <a:p>
            <a:pPr>
              <a:buFont typeface="Monotype Sorts" pitchFamily="-65" charset="2"/>
              <a:buNone/>
            </a:pPr>
            <a:endParaRPr lang="en-US" altLang="en-US" sz="2400"/>
          </a:p>
          <a:p>
            <a:pPr>
              <a:buFont typeface="Monotype Sorts" pitchFamily="-65" charset="2"/>
              <a:buNone/>
            </a:pPr>
            <a:endParaRPr lang="en-US" altLang="en-US" sz="2400"/>
          </a:p>
          <a:p>
            <a:pPr>
              <a:buFont typeface="Monotype Sorts" pitchFamily="-65" charset="2"/>
              <a:buNone/>
            </a:pPr>
            <a:endParaRPr lang="en-US" altLang="en-US" sz="2400"/>
          </a:p>
          <a:p>
            <a:pPr algn="ctr">
              <a:buFont typeface="Monotype Sorts" pitchFamily="-65" charset="2"/>
              <a:buNone/>
            </a:pPr>
            <a:r>
              <a:rPr lang="en-US" altLang="en-US" sz="2400"/>
              <a:t>				     			</a:t>
            </a:r>
          </a:p>
          <a:p>
            <a:pPr>
              <a:buFont typeface="Monotype Sorts" pitchFamily="-65" charset="2"/>
              <a:buNone/>
            </a:pPr>
            <a:endParaRPr lang="en-US" altLang="en-US" sz="2400"/>
          </a:p>
        </p:txBody>
      </p:sp>
      <p:pic>
        <p:nvPicPr>
          <p:cNvPr id="24580" name="Picture 3">
            <a:extLst>
              <a:ext uri="{FF2B5EF4-FFF2-40B4-BE49-F238E27FC236}">
                <a16:creationId xmlns:a16="http://schemas.microsoft.com/office/drawing/2014/main" id="{71F56C45-7B11-99E5-E86F-B78C2F77970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828800"/>
            <a:ext cx="619442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CD607-5E80-4FCC-1DCF-C7D5101FF613}"/>
              </a:ext>
            </a:extLst>
          </p:cNvPr>
          <p:cNvSpPr>
            <a:spLocks noGrp="1"/>
          </p:cNvSpPr>
          <p:nvPr>
            <p:ph type="title"/>
          </p:nvPr>
        </p:nvSpPr>
        <p:spPr>
          <a:xfrm>
            <a:off x="1371600" y="476250"/>
            <a:ext cx="7315200" cy="1276350"/>
          </a:xfrm>
        </p:spPr>
        <p:txBody>
          <a:bodyPr/>
          <a:lstStyle/>
          <a:p>
            <a:pPr>
              <a:defRPr/>
            </a:pPr>
            <a:r>
              <a:rPr lang="en-US" dirty="0">
                <a:ea typeface="ＭＳ Ｐゴシック" charset="-128"/>
              </a:rPr>
              <a:t>2011-2012 Finalists</a:t>
            </a:r>
          </a:p>
        </p:txBody>
      </p:sp>
      <p:sp>
        <p:nvSpPr>
          <p:cNvPr id="26627" name="Content Placeholder 2">
            <a:extLst>
              <a:ext uri="{FF2B5EF4-FFF2-40B4-BE49-F238E27FC236}">
                <a16:creationId xmlns:a16="http://schemas.microsoft.com/office/drawing/2014/main" id="{06657838-DFEA-AE4A-D3E2-FCFBBBBB0A82}"/>
              </a:ext>
            </a:extLst>
          </p:cNvPr>
          <p:cNvSpPr>
            <a:spLocks noGrp="1" noChangeArrowheads="1"/>
          </p:cNvSpPr>
          <p:nvPr>
            <p:ph idx="1"/>
          </p:nvPr>
        </p:nvSpPr>
        <p:spPr>
          <a:xfrm>
            <a:off x="488950" y="1981200"/>
            <a:ext cx="7969250" cy="4114800"/>
          </a:xfrm>
        </p:spPr>
        <p:txBody>
          <a:bodyPr/>
          <a:lstStyle/>
          <a:p>
            <a:pPr>
              <a:buFont typeface="Monotype Sorts" pitchFamily="-65" charset="2"/>
              <a:buNone/>
            </a:pPr>
            <a:r>
              <a:rPr lang="en-US" altLang="en-US"/>
              <a:t>and Scholarship Winners</a:t>
            </a:r>
          </a:p>
          <a:p>
            <a:pPr>
              <a:buFont typeface="Monotype Sorts" pitchFamily="-65" charset="2"/>
              <a:buNone/>
            </a:pPr>
            <a:endParaRPr lang="en-US" altLang="en-US"/>
          </a:p>
          <a:p>
            <a:pPr>
              <a:buFont typeface="Monotype Sorts" pitchFamily="-65" charset="2"/>
              <a:buNone/>
            </a:pPr>
            <a:r>
              <a:rPr lang="en-US" altLang="en-US" sz="2400"/>
              <a:t>	</a:t>
            </a:r>
          </a:p>
          <a:p>
            <a:pPr>
              <a:buFont typeface="Monotype Sorts" pitchFamily="-65" charset="2"/>
              <a:buNone/>
            </a:pPr>
            <a:endParaRPr lang="en-US" altLang="en-US" sz="2400"/>
          </a:p>
          <a:p>
            <a:pPr>
              <a:buFont typeface="Monotype Sorts" pitchFamily="-65" charset="2"/>
              <a:buNone/>
            </a:pPr>
            <a:endParaRPr lang="en-US" altLang="en-US" sz="2400"/>
          </a:p>
          <a:p>
            <a:pPr>
              <a:buFont typeface="Monotype Sorts" pitchFamily="-65" charset="2"/>
              <a:buNone/>
            </a:pPr>
            <a:endParaRPr lang="en-US" altLang="en-US" sz="2400"/>
          </a:p>
          <a:p>
            <a:pPr>
              <a:buFont typeface="Monotype Sorts" pitchFamily="-65" charset="2"/>
              <a:buNone/>
            </a:pPr>
            <a:endParaRPr lang="en-US" altLang="en-US" sz="2400"/>
          </a:p>
          <a:p>
            <a:pPr algn="ctr">
              <a:buFont typeface="Monotype Sorts" pitchFamily="-65" charset="2"/>
              <a:buNone/>
            </a:pPr>
            <a:r>
              <a:rPr lang="en-US" altLang="en-US" sz="2400"/>
              <a:t>				     			</a:t>
            </a:r>
          </a:p>
          <a:p>
            <a:pPr>
              <a:buFont typeface="Monotype Sorts" pitchFamily="-65" charset="2"/>
              <a:buNone/>
            </a:pPr>
            <a:endParaRPr lang="en-US" altLang="en-US" sz="2400"/>
          </a:p>
        </p:txBody>
      </p:sp>
      <p:pic>
        <p:nvPicPr>
          <p:cNvPr id="26628" name="Picture 2" descr="C:\Users\090245\nmsc\web\archive\11-12\expo\pictures_awards\finalists.jpg">
            <a:extLst>
              <a:ext uri="{FF2B5EF4-FFF2-40B4-BE49-F238E27FC236}">
                <a16:creationId xmlns:a16="http://schemas.microsoft.com/office/drawing/2014/main" id="{A7700625-CA40-C866-F1D7-CE4B8485A9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7763" y="1447800"/>
            <a:ext cx="38735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3" descr="C:\Users\090245\nmsc\web\archive\11-12\expo\pictures_awards\scholarships.jpg">
            <a:extLst>
              <a:ext uri="{FF2B5EF4-FFF2-40B4-BE49-F238E27FC236}">
                <a16:creationId xmlns:a16="http://schemas.microsoft.com/office/drawing/2014/main" id="{BAE904FD-722E-7CE9-8FEC-1E27A09069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971800"/>
            <a:ext cx="44958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561A5-F06E-89DD-B8F7-D77660585905}"/>
              </a:ext>
            </a:extLst>
          </p:cNvPr>
          <p:cNvSpPr>
            <a:spLocks noGrp="1"/>
          </p:cNvSpPr>
          <p:nvPr>
            <p:ph type="title"/>
          </p:nvPr>
        </p:nvSpPr>
        <p:spPr>
          <a:xfrm>
            <a:off x="1371600" y="476250"/>
            <a:ext cx="7315200" cy="1276350"/>
          </a:xfrm>
        </p:spPr>
        <p:txBody>
          <a:bodyPr/>
          <a:lstStyle/>
          <a:p>
            <a:pPr>
              <a:defRPr/>
            </a:pPr>
            <a:r>
              <a:rPr lang="en-US" dirty="0">
                <a:ea typeface="ＭＳ Ｐゴシック" charset="-128"/>
              </a:rPr>
              <a:t>2012-2013 Finalists</a:t>
            </a:r>
          </a:p>
        </p:txBody>
      </p:sp>
      <p:sp>
        <p:nvSpPr>
          <p:cNvPr id="28675" name="Content Placeholder 2">
            <a:extLst>
              <a:ext uri="{FF2B5EF4-FFF2-40B4-BE49-F238E27FC236}">
                <a16:creationId xmlns:a16="http://schemas.microsoft.com/office/drawing/2014/main" id="{DA43AFC0-217C-66E6-B883-280EF5B9A04E}"/>
              </a:ext>
            </a:extLst>
          </p:cNvPr>
          <p:cNvSpPr>
            <a:spLocks noGrp="1" noChangeArrowheads="1"/>
          </p:cNvSpPr>
          <p:nvPr>
            <p:ph idx="1"/>
          </p:nvPr>
        </p:nvSpPr>
        <p:spPr>
          <a:xfrm>
            <a:off x="488950" y="1981200"/>
            <a:ext cx="7969250" cy="4114800"/>
          </a:xfrm>
        </p:spPr>
        <p:txBody>
          <a:bodyPr/>
          <a:lstStyle/>
          <a:p>
            <a:pPr>
              <a:buFont typeface="Monotype Sorts" pitchFamily="-65" charset="2"/>
              <a:buNone/>
            </a:pPr>
            <a:endParaRPr lang="en-US" altLang="en-US"/>
          </a:p>
          <a:p>
            <a:pPr>
              <a:buFont typeface="Monotype Sorts" pitchFamily="-65" charset="2"/>
              <a:buNone/>
            </a:pPr>
            <a:r>
              <a:rPr lang="en-US" altLang="en-US"/>
              <a:t>and Scholarship Winners</a:t>
            </a:r>
          </a:p>
        </p:txBody>
      </p:sp>
      <p:pic>
        <p:nvPicPr>
          <p:cNvPr id="28676" name="Picture 2">
            <a:extLst>
              <a:ext uri="{FF2B5EF4-FFF2-40B4-BE49-F238E27FC236}">
                <a16:creationId xmlns:a16="http://schemas.microsoft.com/office/drawing/2014/main" id="{26CAF49F-176D-E050-932D-ED9B7A4B746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447800"/>
            <a:ext cx="3968750" cy="301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3">
            <a:extLst>
              <a:ext uri="{FF2B5EF4-FFF2-40B4-BE49-F238E27FC236}">
                <a16:creationId xmlns:a16="http://schemas.microsoft.com/office/drawing/2014/main" id="{F64C1E5F-5A1F-AA51-30E1-62D26FA4018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7375" y="3230563"/>
            <a:ext cx="4060825" cy="301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E925A-0BA7-1C06-C8E8-C17ABFCD785F}"/>
              </a:ext>
            </a:extLst>
          </p:cNvPr>
          <p:cNvSpPr>
            <a:spLocks noGrp="1"/>
          </p:cNvSpPr>
          <p:nvPr>
            <p:ph type="title"/>
          </p:nvPr>
        </p:nvSpPr>
        <p:spPr>
          <a:xfrm>
            <a:off x="1371600" y="476250"/>
            <a:ext cx="7315200" cy="1276350"/>
          </a:xfrm>
        </p:spPr>
        <p:txBody>
          <a:bodyPr/>
          <a:lstStyle/>
          <a:p>
            <a:pPr>
              <a:defRPr/>
            </a:pPr>
            <a:r>
              <a:rPr lang="en-US" dirty="0">
                <a:ea typeface="ＭＳ Ｐゴシック" charset="-128"/>
              </a:rPr>
              <a:t>2013-2014 Finalists</a:t>
            </a:r>
          </a:p>
        </p:txBody>
      </p:sp>
      <p:sp>
        <p:nvSpPr>
          <p:cNvPr id="30723" name="Content Placeholder 2">
            <a:extLst>
              <a:ext uri="{FF2B5EF4-FFF2-40B4-BE49-F238E27FC236}">
                <a16:creationId xmlns:a16="http://schemas.microsoft.com/office/drawing/2014/main" id="{7195D813-7BFC-0B28-F460-519AAFCD7F3B}"/>
              </a:ext>
            </a:extLst>
          </p:cNvPr>
          <p:cNvSpPr>
            <a:spLocks noGrp="1" noChangeArrowheads="1"/>
          </p:cNvSpPr>
          <p:nvPr>
            <p:ph idx="1"/>
          </p:nvPr>
        </p:nvSpPr>
        <p:spPr>
          <a:xfrm>
            <a:off x="228600" y="1981200"/>
            <a:ext cx="7969250" cy="4114800"/>
          </a:xfrm>
        </p:spPr>
        <p:txBody>
          <a:bodyPr/>
          <a:lstStyle/>
          <a:p>
            <a:pPr>
              <a:buFont typeface="Monotype Sorts" pitchFamily="-65" charset="2"/>
              <a:buNone/>
            </a:pPr>
            <a:endParaRPr lang="en-US" altLang="en-US"/>
          </a:p>
          <a:p>
            <a:pPr>
              <a:buFont typeface="Monotype Sorts" pitchFamily="-65" charset="2"/>
              <a:buNone/>
            </a:pPr>
            <a:r>
              <a:rPr lang="en-US" altLang="en-US"/>
              <a:t>and Scholarship Winners</a:t>
            </a:r>
          </a:p>
        </p:txBody>
      </p:sp>
      <p:pic>
        <p:nvPicPr>
          <p:cNvPr id="30724" name="Picture 2">
            <a:extLst>
              <a:ext uri="{FF2B5EF4-FFF2-40B4-BE49-F238E27FC236}">
                <a16:creationId xmlns:a16="http://schemas.microsoft.com/office/drawing/2014/main" id="{F44D76AD-59AB-C183-108A-4A86E71F608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447800"/>
            <a:ext cx="413067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3">
            <a:extLst>
              <a:ext uri="{FF2B5EF4-FFF2-40B4-BE49-F238E27FC236}">
                <a16:creationId xmlns:a16="http://schemas.microsoft.com/office/drawing/2014/main" id="{6AC5303E-EE50-E8DD-A1E9-2923943A224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429000"/>
            <a:ext cx="413067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F4B08-207C-BCF9-B3BC-3D8EC51B9575}"/>
              </a:ext>
            </a:extLst>
          </p:cNvPr>
          <p:cNvSpPr>
            <a:spLocks noGrp="1"/>
          </p:cNvSpPr>
          <p:nvPr>
            <p:ph type="title"/>
          </p:nvPr>
        </p:nvSpPr>
        <p:spPr>
          <a:xfrm>
            <a:off x="1371600" y="476250"/>
            <a:ext cx="7315200" cy="1276350"/>
          </a:xfrm>
        </p:spPr>
        <p:txBody>
          <a:bodyPr/>
          <a:lstStyle/>
          <a:p>
            <a:pPr>
              <a:defRPr/>
            </a:pPr>
            <a:r>
              <a:rPr lang="en-US" dirty="0">
                <a:ea typeface="ＭＳ Ｐゴシック" charset="-128"/>
              </a:rPr>
              <a:t>2014-2015 Finalists</a:t>
            </a:r>
          </a:p>
        </p:txBody>
      </p:sp>
      <p:sp>
        <p:nvSpPr>
          <p:cNvPr id="32771" name="Content Placeholder 2">
            <a:extLst>
              <a:ext uri="{FF2B5EF4-FFF2-40B4-BE49-F238E27FC236}">
                <a16:creationId xmlns:a16="http://schemas.microsoft.com/office/drawing/2014/main" id="{2576F551-D39A-5037-1E9E-BFFA7C8D820C}"/>
              </a:ext>
            </a:extLst>
          </p:cNvPr>
          <p:cNvSpPr>
            <a:spLocks noGrp="1" noChangeArrowheads="1"/>
          </p:cNvSpPr>
          <p:nvPr>
            <p:ph idx="1"/>
          </p:nvPr>
        </p:nvSpPr>
        <p:spPr>
          <a:xfrm>
            <a:off x="228600" y="1981200"/>
            <a:ext cx="7969250" cy="4114800"/>
          </a:xfrm>
        </p:spPr>
        <p:txBody>
          <a:bodyPr/>
          <a:lstStyle/>
          <a:p>
            <a:pPr>
              <a:buFont typeface="Monotype Sorts" pitchFamily="-65" charset="2"/>
              <a:buNone/>
            </a:pPr>
            <a:endParaRPr lang="en-US" altLang="en-US"/>
          </a:p>
          <a:p>
            <a:pPr>
              <a:buFont typeface="Monotype Sorts" pitchFamily="-65" charset="2"/>
              <a:buNone/>
            </a:pPr>
            <a:endParaRPr lang="en-US" altLang="en-US"/>
          </a:p>
          <a:p>
            <a:pPr>
              <a:buFont typeface="Monotype Sorts" pitchFamily="-65" charset="2"/>
              <a:buNone/>
            </a:pPr>
            <a:endParaRPr lang="en-US" altLang="en-US"/>
          </a:p>
          <a:p>
            <a:pPr>
              <a:buFont typeface="Monotype Sorts" pitchFamily="-65" charset="2"/>
              <a:buNone/>
            </a:pPr>
            <a:endParaRPr lang="en-US" altLang="en-US"/>
          </a:p>
          <a:p>
            <a:pPr>
              <a:buFont typeface="Monotype Sorts" pitchFamily="-65" charset="2"/>
              <a:buNone/>
            </a:pPr>
            <a:endParaRPr lang="en-US" altLang="en-US"/>
          </a:p>
          <a:p>
            <a:pPr>
              <a:buFont typeface="Monotype Sorts" pitchFamily="-65" charset="2"/>
              <a:buNone/>
            </a:pPr>
            <a:r>
              <a:rPr lang="en-US" altLang="en-US"/>
              <a:t>					        and Scholarship</a:t>
            </a:r>
          </a:p>
          <a:p>
            <a:pPr>
              <a:buFont typeface="Monotype Sorts" pitchFamily="-65" charset="2"/>
              <a:buNone/>
            </a:pPr>
            <a:r>
              <a:rPr lang="en-US" altLang="en-US"/>
              <a:t>						      Winners</a:t>
            </a:r>
          </a:p>
        </p:txBody>
      </p:sp>
      <p:pic>
        <p:nvPicPr>
          <p:cNvPr id="32772" name="Picture 2">
            <a:extLst>
              <a:ext uri="{FF2B5EF4-FFF2-40B4-BE49-F238E27FC236}">
                <a16:creationId xmlns:a16="http://schemas.microsoft.com/office/drawing/2014/main" id="{E83FAB8C-90BD-657C-2527-14A1F3EA648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76450" y="1447800"/>
            <a:ext cx="6915150"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3">
            <a:extLst>
              <a:ext uri="{FF2B5EF4-FFF2-40B4-BE49-F238E27FC236}">
                <a16:creationId xmlns:a16="http://schemas.microsoft.com/office/drawing/2014/main" id="{EE688404-4547-6B44-E50C-F8B37C9772D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 y="3975100"/>
            <a:ext cx="4479925"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E3F71-5837-F800-5123-BF7EF7680506}"/>
              </a:ext>
            </a:extLst>
          </p:cNvPr>
          <p:cNvSpPr>
            <a:spLocks noGrp="1"/>
          </p:cNvSpPr>
          <p:nvPr>
            <p:ph type="title"/>
          </p:nvPr>
        </p:nvSpPr>
        <p:spPr>
          <a:xfrm>
            <a:off x="1371600" y="476250"/>
            <a:ext cx="7315200" cy="1276350"/>
          </a:xfrm>
        </p:spPr>
        <p:txBody>
          <a:bodyPr/>
          <a:lstStyle/>
          <a:p>
            <a:pPr>
              <a:defRPr/>
            </a:pPr>
            <a:r>
              <a:rPr lang="en-US" dirty="0">
                <a:ea typeface="ＭＳ Ｐゴシック" charset="-128"/>
              </a:rPr>
              <a:t>2015-2016 Finalists</a:t>
            </a:r>
          </a:p>
        </p:txBody>
      </p:sp>
      <p:sp>
        <p:nvSpPr>
          <p:cNvPr id="34819" name="Content Placeholder 2">
            <a:extLst>
              <a:ext uri="{FF2B5EF4-FFF2-40B4-BE49-F238E27FC236}">
                <a16:creationId xmlns:a16="http://schemas.microsoft.com/office/drawing/2014/main" id="{D48230AD-52C5-B8F2-F326-54F3621897DB}"/>
              </a:ext>
            </a:extLst>
          </p:cNvPr>
          <p:cNvSpPr>
            <a:spLocks noGrp="1" noChangeArrowheads="1"/>
          </p:cNvSpPr>
          <p:nvPr>
            <p:ph idx="1"/>
          </p:nvPr>
        </p:nvSpPr>
        <p:spPr>
          <a:xfrm>
            <a:off x="5648325" y="4838700"/>
            <a:ext cx="3048000" cy="1143000"/>
          </a:xfrm>
        </p:spPr>
        <p:txBody>
          <a:bodyPr/>
          <a:lstStyle/>
          <a:p>
            <a:pPr>
              <a:buFont typeface="Monotype Sorts" pitchFamily="-65" charset="2"/>
              <a:buNone/>
            </a:pPr>
            <a:r>
              <a:rPr lang="en-US" altLang="en-US"/>
              <a:t>and Scholarship Winners</a:t>
            </a:r>
          </a:p>
        </p:txBody>
      </p:sp>
      <p:pic>
        <p:nvPicPr>
          <p:cNvPr id="34820" name="Picture 3">
            <a:extLst>
              <a:ext uri="{FF2B5EF4-FFF2-40B4-BE49-F238E27FC236}">
                <a16:creationId xmlns:a16="http://schemas.microsoft.com/office/drawing/2014/main" id="{B7F22E61-F48D-F61D-9EC2-5AD3F98582C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89500" y="1454150"/>
            <a:ext cx="37020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4">
            <a:extLst>
              <a:ext uri="{FF2B5EF4-FFF2-40B4-BE49-F238E27FC236}">
                <a16:creationId xmlns:a16="http://schemas.microsoft.com/office/drawing/2014/main" id="{3F7C0C55-8157-A24B-5D62-8BDD6C729EA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85863" y="1447800"/>
            <a:ext cx="370363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5">
            <a:extLst>
              <a:ext uri="{FF2B5EF4-FFF2-40B4-BE49-F238E27FC236}">
                <a16:creationId xmlns:a16="http://schemas.microsoft.com/office/drawing/2014/main" id="{64E948ED-05A3-FCED-9A79-76E19EF1EE51}"/>
              </a:ext>
            </a:extLst>
          </p:cNvPr>
          <p:cNvPicPr>
            <a:picLocks noChangeAspect="1"/>
          </p:cNvPicPr>
          <p:nvPr/>
        </p:nvPicPr>
        <p:blipFill>
          <a:blip r:embed="rId5">
            <a:extLst>
              <a:ext uri="{28A0092B-C50C-407E-A947-70E740481C1C}">
                <a14:useLocalDpi xmlns:a14="http://schemas.microsoft.com/office/drawing/2010/main" val="0"/>
              </a:ext>
            </a:extLst>
          </a:blip>
          <a:srcRect l="-616" t="33333" r="2"/>
          <a:stretch>
            <a:fillRect/>
          </a:stretch>
        </p:blipFill>
        <p:spPr bwMode="auto">
          <a:xfrm>
            <a:off x="914400" y="4267200"/>
            <a:ext cx="46577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7B9E8-6E3E-626A-45D5-7A5D15030DAF}"/>
              </a:ext>
            </a:extLst>
          </p:cNvPr>
          <p:cNvSpPr>
            <a:spLocks noGrp="1"/>
          </p:cNvSpPr>
          <p:nvPr>
            <p:ph type="title"/>
          </p:nvPr>
        </p:nvSpPr>
        <p:spPr>
          <a:xfrm>
            <a:off x="1371600" y="476250"/>
            <a:ext cx="7315200" cy="1276350"/>
          </a:xfrm>
        </p:spPr>
        <p:txBody>
          <a:bodyPr/>
          <a:lstStyle/>
          <a:p>
            <a:pPr>
              <a:defRPr/>
            </a:pPr>
            <a:r>
              <a:rPr lang="en-US" dirty="0">
                <a:ea typeface="ＭＳ Ｐゴシック" charset="-128"/>
              </a:rPr>
              <a:t>2016-2017 Finalists</a:t>
            </a:r>
          </a:p>
        </p:txBody>
      </p:sp>
      <p:sp>
        <p:nvSpPr>
          <p:cNvPr id="36867" name="Content Placeholder 2">
            <a:extLst>
              <a:ext uri="{FF2B5EF4-FFF2-40B4-BE49-F238E27FC236}">
                <a16:creationId xmlns:a16="http://schemas.microsoft.com/office/drawing/2014/main" id="{92446440-9D52-C0D7-D0BC-FC967C5E25B9}"/>
              </a:ext>
            </a:extLst>
          </p:cNvPr>
          <p:cNvSpPr>
            <a:spLocks noGrp="1" noChangeArrowheads="1"/>
          </p:cNvSpPr>
          <p:nvPr>
            <p:ph idx="1"/>
          </p:nvPr>
        </p:nvSpPr>
        <p:spPr>
          <a:xfrm>
            <a:off x="5648325" y="4838700"/>
            <a:ext cx="3048000" cy="1143000"/>
          </a:xfrm>
        </p:spPr>
        <p:txBody>
          <a:bodyPr/>
          <a:lstStyle/>
          <a:p>
            <a:pPr>
              <a:buFont typeface="Monotype Sorts" pitchFamily="-65" charset="2"/>
              <a:buNone/>
            </a:pPr>
            <a:r>
              <a:rPr lang="en-US" altLang="en-US"/>
              <a:t>and Scholarship Winners</a:t>
            </a:r>
          </a:p>
        </p:txBody>
      </p:sp>
      <p:pic>
        <p:nvPicPr>
          <p:cNvPr id="36868" name="Picture 2">
            <a:extLst>
              <a:ext uri="{FF2B5EF4-FFF2-40B4-BE49-F238E27FC236}">
                <a16:creationId xmlns:a16="http://schemas.microsoft.com/office/drawing/2014/main" id="{DA418BDB-FBD3-2878-087A-2A83D3F704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6413" y="1447800"/>
            <a:ext cx="518318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3">
            <a:extLst>
              <a:ext uri="{FF2B5EF4-FFF2-40B4-BE49-F238E27FC236}">
                <a16:creationId xmlns:a16="http://schemas.microsoft.com/office/drawing/2014/main" id="{27612AC8-E0ED-13AF-7A90-8EFA74542A2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36688" y="3962400"/>
            <a:ext cx="412591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388F-57A2-92E4-2B45-6FA9208BFF2A}"/>
              </a:ext>
            </a:extLst>
          </p:cNvPr>
          <p:cNvSpPr>
            <a:spLocks noGrp="1"/>
          </p:cNvSpPr>
          <p:nvPr>
            <p:ph type="title"/>
          </p:nvPr>
        </p:nvSpPr>
        <p:spPr>
          <a:xfrm>
            <a:off x="1371600" y="476250"/>
            <a:ext cx="7315200" cy="1276350"/>
          </a:xfrm>
        </p:spPr>
        <p:txBody>
          <a:bodyPr/>
          <a:lstStyle/>
          <a:p>
            <a:pPr>
              <a:defRPr/>
            </a:pPr>
            <a:r>
              <a:rPr lang="en-US" dirty="0">
                <a:ea typeface="ＭＳ Ｐゴシック" charset="-128"/>
              </a:rPr>
              <a:t>2017-2018 Finalists</a:t>
            </a:r>
          </a:p>
        </p:txBody>
      </p:sp>
      <p:sp>
        <p:nvSpPr>
          <p:cNvPr id="38915" name="Content Placeholder 2">
            <a:extLst>
              <a:ext uri="{FF2B5EF4-FFF2-40B4-BE49-F238E27FC236}">
                <a16:creationId xmlns:a16="http://schemas.microsoft.com/office/drawing/2014/main" id="{893D06B9-6A17-A560-FE3A-3D80E1963364}"/>
              </a:ext>
            </a:extLst>
          </p:cNvPr>
          <p:cNvSpPr>
            <a:spLocks noGrp="1" noChangeArrowheads="1"/>
          </p:cNvSpPr>
          <p:nvPr>
            <p:ph idx="1"/>
          </p:nvPr>
        </p:nvSpPr>
        <p:spPr>
          <a:xfrm>
            <a:off x="5410200" y="4838700"/>
            <a:ext cx="3048000" cy="1143000"/>
          </a:xfrm>
        </p:spPr>
        <p:txBody>
          <a:bodyPr/>
          <a:lstStyle/>
          <a:p>
            <a:pPr>
              <a:buFont typeface="Monotype Sorts" pitchFamily="-65" charset="2"/>
              <a:buNone/>
            </a:pPr>
            <a:r>
              <a:rPr lang="en-US" altLang="en-US"/>
              <a:t>and Scholarship Winners</a:t>
            </a:r>
          </a:p>
        </p:txBody>
      </p:sp>
      <p:pic>
        <p:nvPicPr>
          <p:cNvPr id="38916" name="Picture 5">
            <a:extLst>
              <a:ext uri="{FF2B5EF4-FFF2-40B4-BE49-F238E27FC236}">
                <a16:creationId xmlns:a16="http://schemas.microsoft.com/office/drawing/2014/main" id="{3A378A08-D536-D8C3-FFE1-01D901A0B8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505200"/>
            <a:ext cx="4114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3">
            <a:extLst>
              <a:ext uri="{FF2B5EF4-FFF2-40B4-BE49-F238E27FC236}">
                <a16:creationId xmlns:a16="http://schemas.microsoft.com/office/drawing/2014/main" id="{D7B362B9-0FA5-5D3B-E9F0-DE1059BE3D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1524000"/>
            <a:ext cx="4114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2371C-AC4D-4874-D47F-83C9A7385AFD}"/>
              </a:ext>
            </a:extLst>
          </p:cNvPr>
          <p:cNvSpPr>
            <a:spLocks noGrp="1"/>
          </p:cNvSpPr>
          <p:nvPr>
            <p:ph type="title"/>
          </p:nvPr>
        </p:nvSpPr>
        <p:spPr>
          <a:xfrm>
            <a:off x="1371600" y="476250"/>
            <a:ext cx="7315200" cy="1276350"/>
          </a:xfrm>
        </p:spPr>
        <p:txBody>
          <a:bodyPr/>
          <a:lstStyle/>
          <a:p>
            <a:pPr>
              <a:defRPr/>
            </a:pPr>
            <a:r>
              <a:rPr lang="en-US" dirty="0">
                <a:ea typeface="ＭＳ Ｐゴシック" charset="-128"/>
              </a:rPr>
              <a:t>2018-2019 Finalists</a:t>
            </a:r>
          </a:p>
        </p:txBody>
      </p:sp>
      <p:sp>
        <p:nvSpPr>
          <p:cNvPr id="40963" name="Content Placeholder 2">
            <a:extLst>
              <a:ext uri="{FF2B5EF4-FFF2-40B4-BE49-F238E27FC236}">
                <a16:creationId xmlns:a16="http://schemas.microsoft.com/office/drawing/2014/main" id="{23A5189D-2434-9E39-A67B-1EE498866263}"/>
              </a:ext>
            </a:extLst>
          </p:cNvPr>
          <p:cNvSpPr>
            <a:spLocks noGrp="1" noChangeArrowheads="1"/>
          </p:cNvSpPr>
          <p:nvPr>
            <p:ph idx="1"/>
          </p:nvPr>
        </p:nvSpPr>
        <p:spPr>
          <a:xfrm>
            <a:off x="5334000" y="4838700"/>
            <a:ext cx="3048000" cy="1143000"/>
          </a:xfrm>
        </p:spPr>
        <p:txBody>
          <a:bodyPr/>
          <a:lstStyle/>
          <a:p>
            <a:pPr>
              <a:buFont typeface="Monotype Sorts" pitchFamily="-65" charset="2"/>
              <a:buNone/>
            </a:pPr>
            <a:r>
              <a:rPr lang="en-US" altLang="en-US"/>
              <a:t>and Scholarship Winners</a:t>
            </a:r>
          </a:p>
        </p:txBody>
      </p:sp>
      <p:pic>
        <p:nvPicPr>
          <p:cNvPr id="40964" name="Picture 3">
            <a:extLst>
              <a:ext uri="{FF2B5EF4-FFF2-40B4-BE49-F238E27FC236}">
                <a16:creationId xmlns:a16="http://schemas.microsoft.com/office/drawing/2014/main" id="{6384483B-4349-A01E-DB46-CA1DFFCB71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8688" y="3638550"/>
            <a:ext cx="4114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5">
            <a:extLst>
              <a:ext uri="{FF2B5EF4-FFF2-40B4-BE49-F238E27FC236}">
                <a16:creationId xmlns:a16="http://schemas.microsoft.com/office/drawing/2014/main" id="{6A5D4AD2-E1AF-D205-962F-9995A018C3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1447800"/>
            <a:ext cx="4114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2371C-AC4D-4874-D47F-83C9A7385AFD}"/>
              </a:ext>
            </a:extLst>
          </p:cNvPr>
          <p:cNvSpPr>
            <a:spLocks noGrp="1"/>
          </p:cNvSpPr>
          <p:nvPr>
            <p:ph type="title"/>
          </p:nvPr>
        </p:nvSpPr>
        <p:spPr>
          <a:xfrm>
            <a:off x="1371600" y="476250"/>
            <a:ext cx="7315200" cy="1276350"/>
          </a:xfrm>
        </p:spPr>
        <p:txBody>
          <a:bodyPr/>
          <a:lstStyle/>
          <a:p>
            <a:pPr>
              <a:defRPr/>
            </a:pPr>
            <a:r>
              <a:rPr lang="en-US" dirty="0">
                <a:ea typeface="ＭＳ Ｐゴシック" charset="-128"/>
              </a:rPr>
              <a:t>2023-2024 Finalists</a:t>
            </a:r>
          </a:p>
        </p:txBody>
      </p:sp>
      <p:sp>
        <p:nvSpPr>
          <p:cNvPr id="40963" name="Content Placeholder 2">
            <a:extLst>
              <a:ext uri="{FF2B5EF4-FFF2-40B4-BE49-F238E27FC236}">
                <a16:creationId xmlns:a16="http://schemas.microsoft.com/office/drawing/2014/main" id="{23A5189D-2434-9E39-A67B-1EE498866263}"/>
              </a:ext>
            </a:extLst>
          </p:cNvPr>
          <p:cNvSpPr>
            <a:spLocks noGrp="1" noChangeArrowheads="1"/>
          </p:cNvSpPr>
          <p:nvPr>
            <p:ph idx="1"/>
          </p:nvPr>
        </p:nvSpPr>
        <p:spPr>
          <a:xfrm>
            <a:off x="5334000" y="4838700"/>
            <a:ext cx="3048000" cy="1143000"/>
          </a:xfrm>
        </p:spPr>
        <p:txBody>
          <a:bodyPr/>
          <a:lstStyle/>
          <a:p>
            <a:pPr>
              <a:buFont typeface="Monotype Sorts" pitchFamily="-65" charset="2"/>
              <a:buNone/>
            </a:pPr>
            <a:r>
              <a:rPr lang="en-US" altLang="en-US"/>
              <a:t>and Scholarship Winners</a:t>
            </a:r>
          </a:p>
        </p:txBody>
      </p:sp>
      <p:pic>
        <p:nvPicPr>
          <p:cNvPr id="4" name="Picture 3">
            <a:extLst>
              <a:ext uri="{FF2B5EF4-FFF2-40B4-BE49-F238E27FC236}">
                <a16:creationId xmlns:a16="http://schemas.microsoft.com/office/drawing/2014/main" id="{80CFDA7E-F15A-6BB5-3CD8-6F023A355A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447800"/>
            <a:ext cx="4114800" cy="2743200"/>
          </a:xfrm>
          <a:prstGeom prst="rect">
            <a:avLst/>
          </a:prstGeom>
        </p:spPr>
      </p:pic>
      <p:pic>
        <p:nvPicPr>
          <p:cNvPr id="6" name="Picture 5">
            <a:extLst>
              <a:ext uri="{FF2B5EF4-FFF2-40B4-BE49-F238E27FC236}">
                <a16:creationId xmlns:a16="http://schemas.microsoft.com/office/drawing/2014/main" id="{0C7B240C-5D07-6D9E-851A-46E3D18663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3061" y="3790950"/>
            <a:ext cx="4114800" cy="2743200"/>
          </a:xfrm>
          <a:prstGeom prst="rect">
            <a:avLst/>
          </a:prstGeom>
        </p:spPr>
      </p:pic>
    </p:spTree>
    <p:extLst>
      <p:ext uri="{BB962C8B-B14F-4D97-AF65-F5344CB8AC3E}">
        <p14:creationId xmlns:p14="http://schemas.microsoft.com/office/powerpoint/2010/main" val="1311840206"/>
      </p:ext>
    </p:extLst>
  </p:cSld>
  <p:clrMapOvr>
    <a:masterClrMapping/>
  </p:clrMapOvr>
  <p:transition advTm="1000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BB562D73-1388-A460-9061-CACE7341464E}"/>
              </a:ext>
            </a:extLst>
          </p:cNvPr>
          <p:cNvSpPr>
            <a:spLocks noGrp="1" noChangeArrowheads="1"/>
          </p:cNvSpPr>
          <p:nvPr>
            <p:ph type="title"/>
          </p:nvPr>
        </p:nvSpPr>
        <p:spPr/>
        <p:txBody>
          <a:bodyPr/>
          <a:lstStyle/>
          <a:p>
            <a:pPr>
              <a:defRPr/>
            </a:pPr>
            <a:r>
              <a:rPr lang="en-US">
                <a:ea typeface="ＭＳ Ｐゴシック" charset="-128"/>
              </a:rPr>
              <a:t>Superintendent endorsement</a:t>
            </a:r>
          </a:p>
        </p:txBody>
      </p:sp>
      <p:sp>
        <p:nvSpPr>
          <p:cNvPr id="43011" name="Rectangle 3">
            <a:extLst>
              <a:ext uri="{FF2B5EF4-FFF2-40B4-BE49-F238E27FC236}">
                <a16:creationId xmlns:a16="http://schemas.microsoft.com/office/drawing/2014/main" id="{F8CB5555-4BDB-F164-1519-3D778FF22D7B}"/>
              </a:ext>
            </a:extLst>
          </p:cNvPr>
          <p:cNvSpPr>
            <a:spLocks noGrp="1" noChangeArrowheads="1"/>
          </p:cNvSpPr>
          <p:nvPr>
            <p:ph type="body" idx="1"/>
          </p:nvPr>
        </p:nvSpPr>
        <p:spPr/>
        <p:txBody>
          <a:bodyPr/>
          <a:lstStyle/>
          <a:p>
            <a:pPr>
              <a:buFont typeface="Wingdings" panose="05000000000000000000" pitchFamily="2" charset="2"/>
              <a:buChar char="v"/>
            </a:pPr>
            <a:r>
              <a:rPr lang="en-US" altLang="en-US"/>
              <a:t>Rigor</a:t>
            </a:r>
          </a:p>
          <a:p>
            <a:pPr>
              <a:buFont typeface="Wingdings" panose="05000000000000000000" pitchFamily="2" charset="2"/>
              <a:buChar char="v"/>
            </a:pPr>
            <a:endParaRPr lang="en-US" altLang="en-US"/>
          </a:p>
          <a:p>
            <a:pPr>
              <a:buFont typeface="Wingdings" panose="05000000000000000000" pitchFamily="2" charset="2"/>
              <a:buChar char="v"/>
            </a:pPr>
            <a:r>
              <a:rPr lang="en-US" altLang="en-US"/>
              <a:t>Relevance</a:t>
            </a:r>
          </a:p>
          <a:p>
            <a:pPr>
              <a:buFont typeface="Wingdings" panose="05000000000000000000" pitchFamily="2" charset="2"/>
              <a:buChar char="v"/>
            </a:pPr>
            <a:endParaRPr lang="en-US" altLang="en-US"/>
          </a:p>
          <a:p>
            <a:pPr>
              <a:buFont typeface="Wingdings" panose="05000000000000000000" pitchFamily="2" charset="2"/>
              <a:buChar char="v"/>
            </a:pPr>
            <a:r>
              <a:rPr lang="en-US" altLang="en-US"/>
              <a:t>Relationships</a:t>
            </a:r>
          </a:p>
        </p:txBody>
      </p:sp>
    </p:spTree>
  </p:cSld>
  <p:clrMapOvr>
    <a:masterClrMapping/>
  </p:clrMapOvr>
  <p:transition advTm="1000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0D218798-3CBA-7639-3529-1CAD83F6C66B}"/>
              </a:ext>
            </a:extLst>
          </p:cNvPr>
          <p:cNvSpPr>
            <a:spLocks noGrp="1" noChangeArrowheads="1"/>
          </p:cNvSpPr>
          <p:nvPr>
            <p:ph type="title"/>
          </p:nvPr>
        </p:nvSpPr>
        <p:spPr/>
        <p:txBody>
          <a:bodyPr/>
          <a:lstStyle/>
          <a:p>
            <a:pPr>
              <a:defRPr/>
            </a:pPr>
            <a:r>
              <a:rPr lang="en-US">
                <a:ea typeface="ＭＳ Ｐゴシック" charset="-128"/>
              </a:rPr>
              <a:t>Challenges for the Challenge</a:t>
            </a:r>
          </a:p>
        </p:txBody>
      </p:sp>
      <p:sp>
        <p:nvSpPr>
          <p:cNvPr id="45059" name="Rectangle 3">
            <a:extLst>
              <a:ext uri="{FF2B5EF4-FFF2-40B4-BE49-F238E27FC236}">
                <a16:creationId xmlns:a16="http://schemas.microsoft.com/office/drawing/2014/main" id="{CF321717-2719-DA59-1C4F-60EFA142F609}"/>
              </a:ext>
            </a:extLst>
          </p:cNvPr>
          <p:cNvSpPr>
            <a:spLocks noGrp="1" noChangeArrowheads="1"/>
          </p:cNvSpPr>
          <p:nvPr>
            <p:ph type="body" idx="1"/>
          </p:nvPr>
        </p:nvSpPr>
        <p:spPr/>
        <p:txBody>
          <a:bodyPr/>
          <a:lstStyle/>
          <a:p>
            <a:pPr>
              <a:buFont typeface="Wingdings" panose="05000000000000000000" pitchFamily="2" charset="2"/>
              <a:buChar char="v"/>
            </a:pPr>
            <a:r>
              <a:rPr lang="en-US" altLang="en-US"/>
              <a:t>Maintaining student involvement</a:t>
            </a:r>
          </a:p>
          <a:p>
            <a:pPr>
              <a:buFont typeface="Wingdings" panose="05000000000000000000" pitchFamily="2" charset="2"/>
              <a:buChar char="v"/>
            </a:pPr>
            <a:endParaRPr lang="en-US" altLang="en-US"/>
          </a:p>
          <a:p>
            <a:pPr>
              <a:buFont typeface="Wingdings" panose="05000000000000000000" pitchFamily="2" charset="2"/>
              <a:buChar char="v"/>
            </a:pPr>
            <a:r>
              <a:rPr lang="en-US" altLang="en-US"/>
              <a:t>Maintaining teacher involvement</a:t>
            </a:r>
          </a:p>
          <a:p>
            <a:pPr>
              <a:buFont typeface="Wingdings" panose="05000000000000000000" pitchFamily="2" charset="2"/>
              <a:buChar char="v"/>
            </a:pPr>
            <a:endParaRPr lang="en-US" altLang="en-US"/>
          </a:p>
          <a:p>
            <a:pPr>
              <a:buFont typeface="Wingdings" panose="05000000000000000000" pitchFamily="2" charset="2"/>
              <a:buChar char="v"/>
            </a:pPr>
            <a:r>
              <a:rPr lang="en-US" altLang="en-US"/>
              <a:t>Providing ongoing teacher professional development</a:t>
            </a:r>
          </a:p>
          <a:p>
            <a:endParaRPr lang="en-US" altLang="en-US"/>
          </a:p>
        </p:txBody>
      </p:sp>
    </p:spTree>
  </p:cSld>
  <p:clrMapOvr>
    <a:masterClrMapping/>
  </p:clrMapOvr>
  <p:transition advTm="1000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32E405F6-BB07-823C-7457-3160ABD56956}"/>
              </a:ext>
            </a:extLst>
          </p:cNvPr>
          <p:cNvSpPr>
            <a:spLocks noGrp="1" noChangeArrowheads="1"/>
          </p:cNvSpPr>
          <p:nvPr>
            <p:ph type="title"/>
          </p:nvPr>
        </p:nvSpPr>
        <p:spPr/>
        <p:txBody>
          <a:bodyPr/>
          <a:lstStyle/>
          <a:p>
            <a:pPr>
              <a:defRPr/>
            </a:pPr>
            <a:r>
              <a:rPr lang="en-US" sz="3200" dirty="0">
                <a:ea typeface="ＭＳ Ｐゴシック" charset="-128"/>
              </a:rPr>
              <a:t>Primary Sponsors</a:t>
            </a:r>
            <a:endParaRPr lang="en-US" dirty="0">
              <a:ea typeface="ＭＳ Ｐゴシック" charset="-128"/>
            </a:endParaRPr>
          </a:p>
        </p:txBody>
      </p:sp>
      <p:sp>
        <p:nvSpPr>
          <p:cNvPr id="47107" name="Text Box 6">
            <a:extLst>
              <a:ext uri="{FF2B5EF4-FFF2-40B4-BE49-F238E27FC236}">
                <a16:creationId xmlns:a16="http://schemas.microsoft.com/office/drawing/2014/main" id="{04091AB1-7E04-46A7-5958-197AF5310A99}"/>
              </a:ext>
            </a:extLst>
          </p:cNvPr>
          <p:cNvSpPr txBox="1">
            <a:spLocks noChangeArrowheads="1"/>
          </p:cNvSpPr>
          <p:nvPr/>
        </p:nvSpPr>
        <p:spPr bwMode="auto">
          <a:xfrm>
            <a:off x="4495800" y="1133475"/>
            <a:ext cx="4267200" cy="89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lnSpc>
                <a:spcPct val="50000"/>
              </a:lnSpc>
              <a:spcBef>
                <a:spcPct val="50000"/>
              </a:spcBef>
              <a:buClrTx/>
              <a:buSzTx/>
              <a:buFontTx/>
              <a:buNone/>
            </a:pPr>
            <a:r>
              <a:rPr lang="en-US" altLang="en-US" sz="2000" dirty="0">
                <a:latin typeface="Book Antiqua" panose="02040602050305030304" pitchFamily="18" charset="0"/>
                <a:cs typeface="Arial" panose="020B0604020202020204" pitchFamily="34" charset="0"/>
              </a:rPr>
              <a:t>Los Alamos National Laboratory</a:t>
            </a:r>
          </a:p>
          <a:p>
            <a:pPr>
              <a:lnSpc>
                <a:spcPct val="50000"/>
              </a:lnSpc>
              <a:spcBef>
                <a:spcPct val="50000"/>
              </a:spcBef>
              <a:buClrTx/>
              <a:buSzTx/>
              <a:buFontTx/>
              <a:buNone/>
            </a:pPr>
            <a:r>
              <a:rPr lang="en-US" altLang="en-US" sz="2000" dirty="0">
                <a:latin typeface="Book Antiqua" panose="02040602050305030304" pitchFamily="18" charset="0"/>
                <a:cs typeface="Arial" panose="020B0604020202020204" pitchFamily="34" charset="0"/>
              </a:rPr>
              <a:t>State of New Mexico</a:t>
            </a:r>
          </a:p>
          <a:p>
            <a:pPr>
              <a:lnSpc>
                <a:spcPct val="50000"/>
              </a:lnSpc>
              <a:spcBef>
                <a:spcPct val="50000"/>
              </a:spcBef>
              <a:buClrTx/>
              <a:buSzTx/>
              <a:buFontTx/>
              <a:buNone/>
            </a:pPr>
            <a:r>
              <a:rPr lang="en-US" altLang="en-US" sz="2000" dirty="0">
                <a:latin typeface="Book Antiqua" panose="02040602050305030304" pitchFamily="18" charset="0"/>
                <a:cs typeface="Arial" panose="020B0604020202020204" pitchFamily="34" charset="0"/>
              </a:rPr>
              <a:t>Triad National Security, LLC</a:t>
            </a:r>
          </a:p>
        </p:txBody>
      </p:sp>
      <p:sp>
        <p:nvSpPr>
          <p:cNvPr id="47108" name="Text Box 8">
            <a:extLst>
              <a:ext uri="{FF2B5EF4-FFF2-40B4-BE49-F238E27FC236}">
                <a16:creationId xmlns:a16="http://schemas.microsoft.com/office/drawing/2014/main" id="{47B02180-F4F8-999C-2F2A-1DCBF5E9D712}"/>
              </a:ext>
            </a:extLst>
          </p:cNvPr>
          <p:cNvSpPr txBox="1">
            <a:spLocks noChangeArrowheads="1"/>
          </p:cNvSpPr>
          <p:nvPr/>
        </p:nvSpPr>
        <p:spPr bwMode="auto">
          <a:xfrm>
            <a:off x="669925" y="5270435"/>
            <a:ext cx="7772400" cy="813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lnSpc>
                <a:spcPct val="50000"/>
              </a:lnSpc>
              <a:spcBef>
                <a:spcPct val="50000"/>
              </a:spcBef>
              <a:buClrTx/>
              <a:buSzTx/>
              <a:buFontTx/>
              <a:buNone/>
            </a:pPr>
            <a:r>
              <a:rPr lang="en-US" altLang="en-US" sz="1800" dirty="0">
                <a:latin typeface="Book Antiqua" panose="02040602050305030304" pitchFamily="18" charset="0"/>
                <a:cs typeface="Arial" panose="020B0604020202020204" pitchFamily="34" charset="0"/>
              </a:rPr>
              <a:t>CCL/</a:t>
            </a:r>
            <a:r>
              <a:rPr lang="en-US" altLang="en-US" sz="1800" dirty="0" err="1">
                <a:latin typeface="Book Antiqua" panose="02040602050305030304" pitchFamily="18" charset="0"/>
                <a:cs typeface="Arial" panose="020B0604020202020204" pitchFamily="34" charset="0"/>
              </a:rPr>
              <a:t>NetLogo</a:t>
            </a:r>
            <a:r>
              <a:rPr lang="en-US" altLang="en-US" sz="1800" dirty="0">
                <a:latin typeface="Book Antiqua" panose="02040602050305030304" pitchFamily="18" charset="0"/>
                <a:cs typeface="Arial" panose="020B0604020202020204" pitchFamily="34" charset="0"/>
              </a:rPr>
              <a:t>, CNM, CNM Ingenuity, ENMU, MIT </a:t>
            </a:r>
            <a:r>
              <a:rPr lang="en-US" altLang="en-US" sz="1800" dirty="0" err="1">
                <a:latin typeface="Book Antiqua" panose="02040602050305030304" pitchFamily="18" charset="0"/>
                <a:cs typeface="Arial" panose="020B0604020202020204" pitchFamily="34" charset="0"/>
              </a:rPr>
              <a:t>Starlogo</a:t>
            </a:r>
            <a:r>
              <a:rPr lang="en-US" altLang="en-US" sz="1800" dirty="0">
                <a:latin typeface="Book Antiqua" panose="02040602050305030304" pitchFamily="18" charset="0"/>
                <a:cs typeface="Arial" panose="020B0604020202020204" pitchFamily="34" charset="0"/>
              </a:rPr>
              <a:t> Nova,</a:t>
            </a:r>
          </a:p>
          <a:p>
            <a:pPr>
              <a:lnSpc>
                <a:spcPct val="50000"/>
              </a:lnSpc>
              <a:spcBef>
                <a:spcPct val="50000"/>
              </a:spcBef>
              <a:buClrTx/>
              <a:buSzTx/>
              <a:buFontTx/>
              <a:buNone/>
            </a:pPr>
            <a:r>
              <a:rPr lang="en-US" altLang="en-US" sz="1800" dirty="0">
                <a:latin typeface="Book Antiqua" panose="02040602050305030304" pitchFamily="18" charset="0"/>
                <a:cs typeface="Arial" panose="020B0604020202020204" pitchFamily="34" charset="0"/>
              </a:rPr>
              <a:t>NM </a:t>
            </a:r>
            <a:r>
              <a:rPr lang="en-US" altLang="en-US" sz="1800" dirty="0" err="1">
                <a:latin typeface="Book Antiqua" panose="02040602050305030304" pitchFamily="18" charset="0"/>
                <a:cs typeface="Arial" panose="020B0604020202020204" pitchFamily="34" charset="0"/>
              </a:rPr>
              <a:t>EPSCoR</a:t>
            </a:r>
            <a:r>
              <a:rPr lang="en-US" altLang="en-US" sz="1800" dirty="0">
                <a:latin typeface="Book Antiqua" panose="02040602050305030304" pitchFamily="18" charset="0"/>
                <a:cs typeface="Arial" panose="020B0604020202020204" pitchFamily="34" charset="0"/>
              </a:rPr>
              <a:t>, NMHU, NM Tech, NMSU, NNMC, San Juan College, </a:t>
            </a:r>
          </a:p>
          <a:p>
            <a:pPr>
              <a:lnSpc>
                <a:spcPct val="50000"/>
              </a:lnSpc>
              <a:spcBef>
                <a:spcPct val="50000"/>
              </a:spcBef>
              <a:buClrTx/>
              <a:buSzTx/>
              <a:buFontTx/>
              <a:buNone/>
            </a:pPr>
            <a:r>
              <a:rPr lang="en-US" altLang="en-US" sz="1800" dirty="0">
                <a:latin typeface="Book Antiqua" panose="02040602050305030304" pitchFamily="18" charset="0"/>
                <a:cs typeface="Arial" panose="020B0604020202020204" pitchFamily="34" charset="0"/>
              </a:rPr>
              <a:t>UNM</a:t>
            </a:r>
          </a:p>
        </p:txBody>
      </p:sp>
      <p:sp>
        <p:nvSpPr>
          <p:cNvPr id="47109" name="Text Box 9">
            <a:extLst>
              <a:ext uri="{FF2B5EF4-FFF2-40B4-BE49-F238E27FC236}">
                <a16:creationId xmlns:a16="http://schemas.microsoft.com/office/drawing/2014/main" id="{52441336-FBEC-D965-E727-450DA3889742}"/>
              </a:ext>
            </a:extLst>
          </p:cNvPr>
          <p:cNvSpPr txBox="1">
            <a:spLocks noChangeArrowheads="1"/>
          </p:cNvSpPr>
          <p:nvPr/>
        </p:nvSpPr>
        <p:spPr bwMode="auto">
          <a:xfrm>
            <a:off x="1066800" y="1905000"/>
            <a:ext cx="419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spcBef>
                <a:spcPct val="50000"/>
              </a:spcBef>
              <a:buClrTx/>
              <a:buSzTx/>
              <a:buFontTx/>
              <a:buNone/>
            </a:pPr>
            <a:r>
              <a:rPr lang="en-US" altLang="en-US" sz="2400" i="1">
                <a:solidFill>
                  <a:schemeClr val="tx2"/>
                </a:solidFill>
                <a:cs typeface="Arial" panose="020B0604020202020204" pitchFamily="34" charset="0"/>
              </a:rPr>
              <a:t>Gold Partners</a:t>
            </a:r>
          </a:p>
        </p:txBody>
      </p:sp>
      <p:sp>
        <p:nvSpPr>
          <p:cNvPr id="47110" name="Text Box 10">
            <a:extLst>
              <a:ext uri="{FF2B5EF4-FFF2-40B4-BE49-F238E27FC236}">
                <a16:creationId xmlns:a16="http://schemas.microsoft.com/office/drawing/2014/main" id="{7225D9B6-02D9-FC3D-1600-CCE294E30FDF}"/>
              </a:ext>
            </a:extLst>
          </p:cNvPr>
          <p:cNvSpPr txBox="1">
            <a:spLocks noChangeArrowheads="1"/>
          </p:cNvSpPr>
          <p:nvPr/>
        </p:nvSpPr>
        <p:spPr bwMode="auto">
          <a:xfrm>
            <a:off x="680811" y="4157380"/>
            <a:ext cx="8255227" cy="259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lnSpc>
                <a:spcPct val="50000"/>
              </a:lnSpc>
              <a:spcBef>
                <a:spcPct val="50000"/>
              </a:spcBef>
              <a:buClrTx/>
              <a:buSzTx/>
              <a:buFontTx/>
              <a:buNone/>
            </a:pPr>
            <a:r>
              <a:rPr lang="en-US" altLang="en-US" sz="1800" dirty="0">
                <a:latin typeface="Book Antiqua" panose="02040602050305030304" pitchFamily="18" charset="0"/>
                <a:cs typeface="Arial" panose="020B0604020202020204" pitchFamily="34" charset="0"/>
              </a:rPr>
              <a:t>New Mexico Technology In Education (NMTIE), </a:t>
            </a:r>
            <a:r>
              <a:rPr lang="en-US" altLang="en-US" sz="1800" dirty="0" err="1">
                <a:latin typeface="Book Antiqua" panose="02040602050305030304" pitchFamily="18" charset="0"/>
                <a:cs typeface="Arial" panose="020B0604020202020204" pitchFamily="34" charset="0"/>
              </a:rPr>
              <a:t>Simtable</a:t>
            </a:r>
            <a:r>
              <a:rPr lang="en-US" altLang="en-US" sz="1800" dirty="0">
                <a:latin typeface="Book Antiqua" panose="02040602050305030304" pitchFamily="18" charset="0"/>
                <a:cs typeface="Arial" panose="020B0604020202020204" pitchFamily="34" charset="0"/>
              </a:rPr>
              <a:t>/Redfish Group</a:t>
            </a:r>
          </a:p>
        </p:txBody>
      </p:sp>
      <p:sp>
        <p:nvSpPr>
          <p:cNvPr id="47111" name="Text Box 11">
            <a:extLst>
              <a:ext uri="{FF2B5EF4-FFF2-40B4-BE49-F238E27FC236}">
                <a16:creationId xmlns:a16="http://schemas.microsoft.com/office/drawing/2014/main" id="{A1756F30-DC95-DFDE-3578-729BF2FE0D5C}"/>
              </a:ext>
            </a:extLst>
          </p:cNvPr>
          <p:cNvSpPr txBox="1">
            <a:spLocks noChangeArrowheads="1"/>
          </p:cNvSpPr>
          <p:nvPr/>
        </p:nvSpPr>
        <p:spPr bwMode="auto">
          <a:xfrm>
            <a:off x="609600" y="2399562"/>
            <a:ext cx="8250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spcBef>
                <a:spcPct val="50000"/>
              </a:spcBef>
              <a:buClrTx/>
              <a:buSzTx/>
              <a:buNone/>
            </a:pPr>
            <a:r>
              <a:rPr lang="en-US" altLang="en-US" sz="1800" dirty="0">
                <a:solidFill>
                  <a:srgbClr val="FFFFFF"/>
                </a:solidFill>
                <a:latin typeface="Book Antiqua" panose="02040602050305030304" pitchFamily="18" charset="0"/>
                <a:cs typeface="Arial" panose="020B0604020202020204" pitchFamily="34" charset="0"/>
              </a:rPr>
              <a:t>Sandia National Laboratories, </a:t>
            </a:r>
            <a:r>
              <a:rPr lang="en-US" altLang="en-US" sz="1800" dirty="0">
                <a:latin typeface="Book Antiqua" panose="02040602050305030304" pitchFamily="18" charset="0"/>
                <a:cs typeface="Arial" panose="020B0604020202020204" pitchFamily="34" charset="0"/>
              </a:rPr>
              <a:t>Westwind</a:t>
            </a:r>
          </a:p>
        </p:txBody>
      </p:sp>
      <p:sp>
        <p:nvSpPr>
          <p:cNvPr id="47112" name="Text Box 12">
            <a:extLst>
              <a:ext uri="{FF2B5EF4-FFF2-40B4-BE49-F238E27FC236}">
                <a16:creationId xmlns:a16="http://schemas.microsoft.com/office/drawing/2014/main" id="{1EF080E3-D82B-3DB4-17C9-0DAD13C40D3D}"/>
              </a:ext>
            </a:extLst>
          </p:cNvPr>
          <p:cNvSpPr txBox="1">
            <a:spLocks noChangeArrowheads="1"/>
          </p:cNvSpPr>
          <p:nvPr/>
        </p:nvSpPr>
        <p:spPr bwMode="auto">
          <a:xfrm>
            <a:off x="1166813" y="2743200"/>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spcBef>
                <a:spcPct val="50000"/>
              </a:spcBef>
              <a:buClrTx/>
              <a:buSzTx/>
              <a:buFontTx/>
              <a:buNone/>
            </a:pPr>
            <a:r>
              <a:rPr lang="en-US" altLang="en-US" sz="2400" i="1" dirty="0">
                <a:solidFill>
                  <a:schemeClr val="tx2"/>
                </a:solidFill>
                <a:cs typeface="Arial" panose="020B0604020202020204" pitchFamily="34" charset="0"/>
              </a:rPr>
              <a:t>Silver Partners</a:t>
            </a:r>
            <a:endParaRPr lang="en-US" altLang="en-US" sz="2400" dirty="0">
              <a:latin typeface="Book Antiqua" panose="02040602050305030304" pitchFamily="18" charset="0"/>
              <a:cs typeface="Arial" panose="020B0604020202020204" pitchFamily="34" charset="0"/>
            </a:endParaRPr>
          </a:p>
        </p:txBody>
      </p:sp>
      <p:sp>
        <p:nvSpPr>
          <p:cNvPr id="47113" name="Text Box 13">
            <a:extLst>
              <a:ext uri="{FF2B5EF4-FFF2-40B4-BE49-F238E27FC236}">
                <a16:creationId xmlns:a16="http://schemas.microsoft.com/office/drawing/2014/main" id="{E2D412EB-8F5C-89D0-FE2F-0BD858B57DED}"/>
              </a:ext>
            </a:extLst>
          </p:cNvPr>
          <p:cNvSpPr txBox="1">
            <a:spLocks noChangeArrowheads="1"/>
          </p:cNvSpPr>
          <p:nvPr/>
        </p:nvSpPr>
        <p:spPr bwMode="auto">
          <a:xfrm>
            <a:off x="1182688" y="3581400"/>
            <a:ext cx="594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spcBef>
                <a:spcPct val="50000"/>
              </a:spcBef>
              <a:buClrTx/>
              <a:buSzTx/>
              <a:buFontTx/>
              <a:buNone/>
            </a:pPr>
            <a:r>
              <a:rPr lang="en-US" altLang="en-US" sz="2400" i="1" dirty="0">
                <a:solidFill>
                  <a:schemeClr val="tx2"/>
                </a:solidFill>
                <a:cs typeface="Arial" panose="020B0604020202020204" pitchFamily="34" charset="0"/>
              </a:rPr>
              <a:t>Bronze Partners</a:t>
            </a:r>
            <a:endParaRPr lang="en-US" altLang="en-US" sz="2400" dirty="0">
              <a:latin typeface="Book Antiqua" panose="02040602050305030304" pitchFamily="18" charset="0"/>
              <a:cs typeface="Arial" panose="020B0604020202020204" pitchFamily="34" charset="0"/>
            </a:endParaRPr>
          </a:p>
        </p:txBody>
      </p:sp>
      <p:sp>
        <p:nvSpPr>
          <p:cNvPr id="47114" name="Text Box 15">
            <a:extLst>
              <a:ext uri="{FF2B5EF4-FFF2-40B4-BE49-F238E27FC236}">
                <a16:creationId xmlns:a16="http://schemas.microsoft.com/office/drawing/2014/main" id="{B433EDAE-653C-3B3C-2B28-4CD16855A674}"/>
              </a:ext>
            </a:extLst>
          </p:cNvPr>
          <p:cNvSpPr txBox="1">
            <a:spLocks noChangeArrowheads="1"/>
          </p:cNvSpPr>
          <p:nvPr/>
        </p:nvSpPr>
        <p:spPr bwMode="auto">
          <a:xfrm>
            <a:off x="609600" y="3200400"/>
            <a:ext cx="8153400" cy="259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lnSpc>
                <a:spcPct val="50000"/>
              </a:lnSpc>
              <a:spcBef>
                <a:spcPct val="50000"/>
              </a:spcBef>
              <a:buClrTx/>
              <a:buSzTx/>
              <a:buFontTx/>
              <a:buNone/>
            </a:pPr>
            <a:r>
              <a:rPr lang="en-US" altLang="en-US" sz="1800" dirty="0">
                <a:latin typeface="Book Antiqua" panose="02040602050305030304" pitchFamily="18" charset="0"/>
                <a:cs typeface="Arial" panose="020B0604020202020204" pitchFamily="34" charset="0"/>
              </a:rPr>
              <a:t>Gulfstream Group &amp; bigbyte.cc</a:t>
            </a:r>
          </a:p>
        </p:txBody>
      </p:sp>
      <p:sp>
        <p:nvSpPr>
          <p:cNvPr id="47117" name="Text Box 7">
            <a:extLst>
              <a:ext uri="{FF2B5EF4-FFF2-40B4-BE49-F238E27FC236}">
                <a16:creationId xmlns:a16="http://schemas.microsoft.com/office/drawing/2014/main" id="{7D76DA1B-96EC-8041-BD23-DEC09547C546}"/>
              </a:ext>
            </a:extLst>
          </p:cNvPr>
          <p:cNvSpPr txBox="1">
            <a:spLocks noChangeArrowheads="1"/>
          </p:cNvSpPr>
          <p:nvPr/>
        </p:nvSpPr>
        <p:spPr bwMode="auto">
          <a:xfrm>
            <a:off x="1066800" y="4724400"/>
            <a:ext cx="3276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spcBef>
                <a:spcPct val="50000"/>
              </a:spcBef>
              <a:buClrTx/>
              <a:buSzTx/>
              <a:buFontTx/>
              <a:buNone/>
            </a:pPr>
            <a:r>
              <a:rPr lang="en-US" altLang="en-US" sz="2400" i="1" dirty="0">
                <a:solidFill>
                  <a:schemeClr val="tx2"/>
                </a:solidFill>
                <a:cs typeface="Arial" panose="020B0604020202020204" pitchFamily="34" charset="0"/>
              </a:rPr>
              <a:t>Educational Partners</a:t>
            </a:r>
          </a:p>
        </p:txBody>
      </p:sp>
    </p:spTree>
  </p:cSld>
  <p:clrMapOvr>
    <a:masterClrMapping/>
  </p:clrMapOvr>
  <p:transition advTm="1000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6308B257-88B5-D672-618E-A817B7706B40}"/>
              </a:ext>
            </a:extLst>
          </p:cNvPr>
          <p:cNvSpPr>
            <a:spLocks noGrp="1" noChangeArrowheads="1"/>
          </p:cNvSpPr>
          <p:nvPr>
            <p:ph type="title"/>
          </p:nvPr>
        </p:nvSpPr>
        <p:spPr>
          <a:xfrm>
            <a:off x="1752600" y="476250"/>
            <a:ext cx="6705600" cy="1276350"/>
          </a:xfrm>
        </p:spPr>
        <p:txBody>
          <a:bodyPr/>
          <a:lstStyle/>
          <a:p>
            <a:pPr>
              <a:defRPr/>
            </a:pPr>
            <a:r>
              <a:rPr lang="en-US" dirty="0">
                <a:ea typeface="ＭＳ Ｐゴシック" charset="-128"/>
              </a:rPr>
              <a:t>Challenge</a:t>
            </a:r>
            <a:br>
              <a:rPr lang="en-US" dirty="0">
                <a:ea typeface="ＭＳ Ｐゴシック" charset="-128"/>
              </a:rPr>
            </a:br>
            <a:r>
              <a:rPr lang="en-US" dirty="0">
                <a:ea typeface="ＭＳ Ｐゴシック" charset="-128"/>
              </a:rPr>
              <a:t>Web page</a:t>
            </a:r>
          </a:p>
        </p:txBody>
      </p:sp>
      <p:sp>
        <p:nvSpPr>
          <p:cNvPr id="48131" name="Text Box 6">
            <a:extLst>
              <a:ext uri="{FF2B5EF4-FFF2-40B4-BE49-F238E27FC236}">
                <a16:creationId xmlns:a16="http://schemas.microsoft.com/office/drawing/2014/main" id="{9C55B510-60F5-D168-9192-050D792D4C63}"/>
              </a:ext>
            </a:extLst>
          </p:cNvPr>
          <p:cNvSpPr txBox="1">
            <a:spLocks noChangeArrowheads="1"/>
          </p:cNvSpPr>
          <p:nvPr/>
        </p:nvSpPr>
        <p:spPr bwMode="auto">
          <a:xfrm>
            <a:off x="533400" y="5791200"/>
            <a:ext cx="807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lgn="ctr">
              <a:spcBef>
                <a:spcPct val="50000"/>
              </a:spcBef>
              <a:buClrTx/>
              <a:buSzTx/>
              <a:buFontTx/>
              <a:buNone/>
            </a:pPr>
            <a:r>
              <a:rPr lang="en-US" altLang="en-US">
                <a:latin typeface="Book Antiqua" panose="02040602050305030304" pitchFamily="18" charset="0"/>
                <a:cs typeface="Arial" panose="020B0604020202020204" pitchFamily="34" charset="0"/>
              </a:rPr>
              <a:t>https://supercomputingchallenge.org</a:t>
            </a:r>
          </a:p>
        </p:txBody>
      </p:sp>
      <p:pic>
        <p:nvPicPr>
          <p:cNvPr id="48132" name="Picture 4" descr="11-12_webpage.jpg">
            <a:extLst>
              <a:ext uri="{FF2B5EF4-FFF2-40B4-BE49-F238E27FC236}">
                <a16:creationId xmlns:a16="http://schemas.microsoft.com/office/drawing/2014/main" id="{9CBA220A-0008-5692-79BF-43EEEA71374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81175" y="1981200"/>
            <a:ext cx="2262188"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1">
            <a:extLst>
              <a:ext uri="{FF2B5EF4-FFF2-40B4-BE49-F238E27FC236}">
                <a16:creationId xmlns:a16="http://schemas.microsoft.com/office/drawing/2014/main" id="{F56D1AC3-DFBD-9973-4033-0A6AE7EC124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22813" y="533400"/>
            <a:ext cx="3201987" cy="521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6C84CAFE-4724-9E8C-C41B-54A752326B23}"/>
              </a:ext>
            </a:extLst>
          </p:cNvPr>
          <p:cNvSpPr>
            <a:spLocks noGrp="1" noChangeArrowheads="1"/>
          </p:cNvSpPr>
          <p:nvPr>
            <p:ph type="title"/>
          </p:nvPr>
        </p:nvSpPr>
        <p:spPr/>
        <p:txBody>
          <a:bodyPr/>
          <a:lstStyle/>
          <a:p>
            <a:pPr>
              <a:defRPr/>
            </a:pPr>
            <a:r>
              <a:rPr lang="en-US">
                <a:ea typeface="ＭＳ Ｐゴシック" charset="-128"/>
              </a:rPr>
              <a:t>How can YOU help?</a:t>
            </a:r>
          </a:p>
        </p:txBody>
      </p:sp>
      <p:sp>
        <p:nvSpPr>
          <p:cNvPr id="50179" name="Rectangle 3">
            <a:extLst>
              <a:ext uri="{FF2B5EF4-FFF2-40B4-BE49-F238E27FC236}">
                <a16:creationId xmlns:a16="http://schemas.microsoft.com/office/drawing/2014/main" id="{55D8738A-6AAC-0C0C-F5F7-A167A0694230}"/>
              </a:ext>
            </a:extLst>
          </p:cNvPr>
          <p:cNvSpPr>
            <a:spLocks noGrp="1" noChangeArrowheads="1"/>
          </p:cNvSpPr>
          <p:nvPr>
            <p:ph type="body" idx="1"/>
          </p:nvPr>
        </p:nvSpPr>
        <p:spPr/>
        <p:txBody>
          <a:bodyPr/>
          <a:lstStyle/>
          <a:p>
            <a:pPr>
              <a:buFont typeface="Wingdings" panose="05000000000000000000" pitchFamily="2" charset="2"/>
              <a:buChar char="v"/>
            </a:pPr>
            <a:r>
              <a:rPr lang="en-US" altLang="en-US" sz="2800"/>
              <a:t>Project Advisor (mentor)</a:t>
            </a:r>
          </a:p>
          <a:p>
            <a:pPr>
              <a:buFont typeface="Wingdings" panose="05000000000000000000" pitchFamily="2" charset="2"/>
              <a:buChar char="v"/>
            </a:pPr>
            <a:r>
              <a:rPr lang="en-US" altLang="en-US" sz="2800"/>
              <a:t>Contributor</a:t>
            </a:r>
          </a:p>
          <a:p>
            <a:pPr>
              <a:buFont typeface="Wingdings" panose="05000000000000000000" pitchFamily="2" charset="2"/>
              <a:buChar char="v"/>
            </a:pPr>
            <a:r>
              <a:rPr lang="en-US" altLang="en-US" sz="2800"/>
              <a:t>Sponsor</a:t>
            </a:r>
          </a:p>
          <a:p>
            <a:pPr>
              <a:buFont typeface="Wingdings" panose="05000000000000000000" pitchFamily="2" charset="2"/>
              <a:buChar char="v"/>
            </a:pPr>
            <a:r>
              <a:rPr lang="en-US" altLang="en-US" sz="2800"/>
              <a:t>Judge</a:t>
            </a:r>
          </a:p>
          <a:p>
            <a:pPr>
              <a:buFont typeface="Wingdings" panose="05000000000000000000" pitchFamily="2" charset="2"/>
              <a:buChar char="v"/>
            </a:pPr>
            <a:r>
              <a:rPr lang="en-US" altLang="en-US" sz="2800"/>
              <a:t>Mid/High School Teacher</a:t>
            </a:r>
          </a:p>
          <a:p>
            <a:pPr>
              <a:buFont typeface="Wingdings" panose="05000000000000000000" pitchFamily="2" charset="2"/>
              <a:buChar char="v"/>
            </a:pPr>
            <a:r>
              <a:rPr lang="en-US" altLang="en-US" sz="2800"/>
              <a:t>Mid/High School Student</a:t>
            </a:r>
          </a:p>
          <a:p>
            <a:pPr>
              <a:buFont typeface="Wingdings" panose="05000000000000000000" pitchFamily="2" charset="2"/>
              <a:buChar char="v"/>
            </a:pPr>
            <a:r>
              <a:rPr lang="en-US" altLang="en-US" sz="2800"/>
              <a:t>Connect us with principals/superintendents</a:t>
            </a:r>
          </a:p>
          <a:p>
            <a:pPr>
              <a:buFont typeface="Wingdings" panose="05000000000000000000" pitchFamily="2" charset="2"/>
              <a:buChar char="v"/>
            </a:pPr>
            <a:r>
              <a:rPr lang="en-US" altLang="en-US" sz="2800"/>
              <a:t>Other</a:t>
            </a:r>
          </a:p>
        </p:txBody>
      </p:sp>
    </p:spTree>
  </p:cSld>
  <p:clrMapOvr>
    <a:masterClrMapping/>
  </p:clrMapOvr>
  <p:transition advTm="1000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E7BD1BCD-BFF7-A04C-D5D7-C011D816DA73}"/>
              </a:ext>
            </a:extLst>
          </p:cNvPr>
          <p:cNvSpPr>
            <a:spLocks noGrp="1" noChangeArrowheads="1"/>
          </p:cNvSpPr>
          <p:nvPr>
            <p:ph type="title"/>
          </p:nvPr>
        </p:nvSpPr>
        <p:spPr/>
        <p:txBody>
          <a:bodyPr/>
          <a:lstStyle/>
          <a:p>
            <a:pPr>
              <a:defRPr/>
            </a:pPr>
            <a:r>
              <a:rPr lang="en-US">
                <a:ea typeface="ＭＳ Ｐゴシック" charset="-128"/>
              </a:rPr>
              <a:t>Visit us</a:t>
            </a:r>
          </a:p>
        </p:txBody>
      </p:sp>
      <p:sp>
        <p:nvSpPr>
          <p:cNvPr id="51203" name="Rectangle 3">
            <a:extLst>
              <a:ext uri="{FF2B5EF4-FFF2-40B4-BE49-F238E27FC236}">
                <a16:creationId xmlns:a16="http://schemas.microsoft.com/office/drawing/2014/main" id="{320E50FA-E1C3-F302-1F47-0EC8FB3EBC79}"/>
              </a:ext>
            </a:extLst>
          </p:cNvPr>
          <p:cNvSpPr>
            <a:spLocks noGrp="1" noChangeArrowheads="1"/>
          </p:cNvSpPr>
          <p:nvPr>
            <p:ph type="body" sz="half" idx="2"/>
          </p:nvPr>
        </p:nvSpPr>
        <p:spPr>
          <a:xfrm>
            <a:off x="685800" y="1981200"/>
            <a:ext cx="7620000" cy="4114800"/>
          </a:xfrm>
        </p:spPr>
        <p:txBody>
          <a:bodyPr/>
          <a:lstStyle/>
          <a:p>
            <a:pPr>
              <a:buFont typeface="Wingdings" panose="05000000000000000000" pitchFamily="2" charset="2"/>
              <a:buChar char="v"/>
            </a:pPr>
            <a:r>
              <a:rPr lang="en-US" altLang="en-US" sz="2800"/>
              <a:t>https://supercomputingchallenge.org</a:t>
            </a:r>
          </a:p>
          <a:p>
            <a:pPr>
              <a:buFont typeface="Wingdings" panose="05000000000000000000" pitchFamily="2" charset="2"/>
              <a:buChar char="v"/>
            </a:pPr>
            <a:r>
              <a:rPr lang="en-US" altLang="en-US" sz="2800">
                <a:hlinkClick r:id="rId3"/>
              </a:rPr>
              <a:t>consult@supercomputingchallenge.org</a:t>
            </a:r>
            <a:endParaRPr lang="en-US" altLang="en-US" sz="2800"/>
          </a:p>
          <a:p>
            <a:pPr>
              <a:buFont typeface="Wingdings" panose="05000000000000000000" pitchFamily="2" charset="2"/>
              <a:buChar char="v"/>
            </a:pPr>
            <a:r>
              <a:rPr lang="en-US" altLang="en-US" sz="2800"/>
              <a:t>Let’s talk: </a:t>
            </a:r>
          </a:p>
          <a:p>
            <a:pPr lvl="1">
              <a:buFont typeface="Wingdings" panose="05000000000000000000" pitchFamily="2" charset="2"/>
              <a:buChar char="v"/>
            </a:pPr>
            <a:r>
              <a:rPr lang="en-US" altLang="en-US" sz="2400"/>
              <a:t>David, 505-412-2558</a:t>
            </a:r>
          </a:p>
        </p:txBody>
      </p:sp>
    </p:spTree>
  </p:cSld>
  <p:clrMapOvr>
    <a:masterClrMapping/>
  </p:clrMapOvr>
  <p:transition advTm="1000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7F1FC65E-ABDA-160C-E87F-998E3C3DD83D}"/>
              </a:ext>
            </a:extLst>
          </p:cNvPr>
          <p:cNvSpPr>
            <a:spLocks noGrp="1" noChangeArrowheads="1"/>
          </p:cNvSpPr>
          <p:nvPr>
            <p:ph type="title"/>
          </p:nvPr>
        </p:nvSpPr>
        <p:spPr/>
        <p:txBody>
          <a:bodyPr/>
          <a:lstStyle/>
          <a:p>
            <a:pPr>
              <a:defRPr/>
            </a:pPr>
            <a:r>
              <a:rPr lang="en-US">
                <a:ea typeface="ＭＳ Ｐゴシック" charset="-128"/>
              </a:rPr>
              <a:t>Time Line</a:t>
            </a:r>
          </a:p>
        </p:txBody>
      </p:sp>
      <p:sp>
        <p:nvSpPr>
          <p:cNvPr id="53251" name="Rectangle 3">
            <a:extLst>
              <a:ext uri="{FF2B5EF4-FFF2-40B4-BE49-F238E27FC236}">
                <a16:creationId xmlns:a16="http://schemas.microsoft.com/office/drawing/2014/main" id="{C233E1D3-DF15-4977-FE40-EE735B10739C}"/>
              </a:ext>
            </a:extLst>
          </p:cNvPr>
          <p:cNvSpPr>
            <a:spLocks noGrp="1" noChangeArrowheads="1"/>
          </p:cNvSpPr>
          <p:nvPr>
            <p:ph type="body" idx="1"/>
          </p:nvPr>
        </p:nvSpPr>
        <p:spPr>
          <a:xfrm>
            <a:off x="685800" y="1752600"/>
            <a:ext cx="7772400" cy="4648200"/>
          </a:xfrm>
        </p:spPr>
        <p:txBody>
          <a:bodyPr/>
          <a:lstStyle/>
          <a:p>
            <a:pPr>
              <a:buFont typeface="Wingdings" panose="05000000000000000000" pitchFamily="2" charset="2"/>
              <a:buChar char="v"/>
            </a:pPr>
            <a:r>
              <a:rPr lang="en-US" altLang="en-US" sz="2800"/>
              <a:t>September:  Teams form and register</a:t>
            </a:r>
          </a:p>
        </p:txBody>
      </p:sp>
      <p:sp>
        <p:nvSpPr>
          <p:cNvPr id="53252" name="Rectangle 4">
            <a:extLst>
              <a:ext uri="{FF2B5EF4-FFF2-40B4-BE49-F238E27FC236}">
                <a16:creationId xmlns:a16="http://schemas.microsoft.com/office/drawing/2014/main" id="{8C0807DB-0B1D-F2E8-19CA-A1F2E620E8CA}"/>
              </a:ext>
            </a:extLst>
          </p:cNvPr>
          <p:cNvSpPr>
            <a:spLocks noChangeArrowheads="1"/>
          </p:cNvSpPr>
          <p:nvPr/>
        </p:nvSpPr>
        <p:spPr bwMode="auto">
          <a:xfrm>
            <a:off x="4648200" y="1981200"/>
            <a:ext cx="381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endParaRPr lang="en-US" altLang="en-US" sz="2400">
              <a:latin typeface="Book Antiqua" panose="02040602050305030304" pitchFamily="18" charset="0"/>
              <a:cs typeface="Arial" panose="020B0604020202020204" pitchFamily="34" charset="0"/>
            </a:endParaRPr>
          </a:p>
        </p:txBody>
      </p:sp>
      <p:pic>
        <p:nvPicPr>
          <p:cNvPr id="53253" name="Picture 1">
            <a:extLst>
              <a:ext uri="{FF2B5EF4-FFF2-40B4-BE49-F238E27FC236}">
                <a16:creationId xmlns:a16="http://schemas.microsoft.com/office/drawing/2014/main" id="{9D241C1E-1031-1D32-E0FB-25C1D3364B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286000"/>
            <a:ext cx="4149725"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D82FE53C-FB9C-6385-5963-CCAAAF1F6BBE}"/>
              </a:ext>
            </a:extLst>
          </p:cNvPr>
          <p:cNvSpPr>
            <a:spLocks noGrp="1" noChangeArrowheads="1"/>
          </p:cNvSpPr>
          <p:nvPr>
            <p:ph type="title"/>
          </p:nvPr>
        </p:nvSpPr>
        <p:spPr/>
        <p:txBody>
          <a:bodyPr/>
          <a:lstStyle/>
          <a:p>
            <a:pPr>
              <a:defRPr/>
            </a:pPr>
            <a:r>
              <a:rPr lang="en-US">
                <a:ea typeface="ＭＳ Ｐゴシック" charset="-128"/>
              </a:rPr>
              <a:t>Time Line</a:t>
            </a:r>
          </a:p>
        </p:txBody>
      </p:sp>
      <p:sp>
        <p:nvSpPr>
          <p:cNvPr id="54275" name="Rectangle 3">
            <a:extLst>
              <a:ext uri="{FF2B5EF4-FFF2-40B4-BE49-F238E27FC236}">
                <a16:creationId xmlns:a16="http://schemas.microsoft.com/office/drawing/2014/main" id="{C5320510-791C-3672-F4F7-1357C48B17CB}"/>
              </a:ext>
            </a:extLst>
          </p:cNvPr>
          <p:cNvSpPr>
            <a:spLocks noGrp="1" noChangeArrowheads="1"/>
          </p:cNvSpPr>
          <p:nvPr>
            <p:ph type="body" idx="1"/>
          </p:nvPr>
        </p:nvSpPr>
        <p:spPr>
          <a:xfrm>
            <a:off x="685800" y="1752600"/>
            <a:ext cx="7772400" cy="4648200"/>
          </a:xfrm>
        </p:spPr>
        <p:txBody>
          <a:bodyPr/>
          <a:lstStyle/>
          <a:p>
            <a:pPr>
              <a:buFont typeface="Wingdings" panose="05000000000000000000" pitchFamily="2" charset="2"/>
              <a:buChar char="v"/>
            </a:pPr>
            <a:r>
              <a:rPr lang="en-US" altLang="en-US" sz="2800"/>
              <a:t>October:  Kickoff Conference</a:t>
            </a:r>
          </a:p>
        </p:txBody>
      </p:sp>
      <p:sp>
        <p:nvSpPr>
          <p:cNvPr id="54276" name="Rectangle 4">
            <a:extLst>
              <a:ext uri="{FF2B5EF4-FFF2-40B4-BE49-F238E27FC236}">
                <a16:creationId xmlns:a16="http://schemas.microsoft.com/office/drawing/2014/main" id="{841950DD-2376-3F6A-9A7E-CE7049D21E95}"/>
              </a:ext>
            </a:extLst>
          </p:cNvPr>
          <p:cNvSpPr>
            <a:spLocks noChangeArrowheads="1"/>
          </p:cNvSpPr>
          <p:nvPr/>
        </p:nvSpPr>
        <p:spPr bwMode="auto">
          <a:xfrm>
            <a:off x="4648200" y="1981200"/>
            <a:ext cx="381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endParaRPr lang="en-US" altLang="en-US" sz="2400">
              <a:latin typeface="Book Antiqua" panose="02040602050305030304" pitchFamily="18" charset="0"/>
              <a:cs typeface="Arial" panose="020B0604020202020204" pitchFamily="34" charset="0"/>
            </a:endParaRPr>
          </a:p>
        </p:txBody>
      </p:sp>
      <p:pic>
        <p:nvPicPr>
          <p:cNvPr id="54277" name="Picture 1">
            <a:extLst>
              <a:ext uri="{FF2B5EF4-FFF2-40B4-BE49-F238E27FC236}">
                <a16:creationId xmlns:a16="http://schemas.microsoft.com/office/drawing/2014/main" id="{F3A50287-3430-DF4B-9ACD-D1F545AA0A3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543175"/>
            <a:ext cx="609600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6700DF6E-6110-5AB3-C902-2A2EF3CAFEE6}"/>
              </a:ext>
            </a:extLst>
          </p:cNvPr>
          <p:cNvSpPr>
            <a:spLocks noGrp="1" noChangeArrowheads="1"/>
          </p:cNvSpPr>
          <p:nvPr>
            <p:ph type="title"/>
          </p:nvPr>
        </p:nvSpPr>
        <p:spPr/>
        <p:txBody>
          <a:bodyPr/>
          <a:lstStyle/>
          <a:p>
            <a:pPr>
              <a:defRPr/>
            </a:pPr>
            <a:r>
              <a:rPr lang="en-US" dirty="0">
                <a:ea typeface="ＭＳ Ｐゴシック" charset="-128"/>
              </a:rPr>
              <a:t>Time Line</a:t>
            </a:r>
          </a:p>
        </p:txBody>
      </p:sp>
      <p:sp>
        <p:nvSpPr>
          <p:cNvPr id="55299" name="Rectangle 3">
            <a:extLst>
              <a:ext uri="{FF2B5EF4-FFF2-40B4-BE49-F238E27FC236}">
                <a16:creationId xmlns:a16="http://schemas.microsoft.com/office/drawing/2014/main" id="{8AEB6F62-CDF4-4295-11E9-CCD18B7D297B}"/>
              </a:ext>
            </a:extLst>
          </p:cNvPr>
          <p:cNvSpPr>
            <a:spLocks noGrp="1" noChangeArrowheads="1"/>
          </p:cNvSpPr>
          <p:nvPr>
            <p:ph type="body" idx="1"/>
          </p:nvPr>
        </p:nvSpPr>
        <p:spPr>
          <a:xfrm>
            <a:off x="685800" y="1752600"/>
            <a:ext cx="7772400" cy="4648200"/>
          </a:xfrm>
        </p:spPr>
        <p:txBody>
          <a:bodyPr/>
          <a:lstStyle/>
          <a:p>
            <a:pPr>
              <a:buFont typeface="Wingdings" panose="05000000000000000000" pitchFamily="2" charset="2"/>
              <a:buChar char="v"/>
            </a:pPr>
            <a:r>
              <a:rPr lang="en-US" altLang="en-US" sz="2800" dirty="0"/>
              <a:t>November:                                                               School Visits</a:t>
            </a:r>
          </a:p>
          <a:p>
            <a:pPr>
              <a:buFont typeface="Wingdings" panose="05000000000000000000" pitchFamily="2" charset="2"/>
              <a:buChar char="v"/>
            </a:pPr>
            <a:endParaRPr lang="en-US" altLang="en-US" sz="2800" dirty="0"/>
          </a:p>
          <a:p>
            <a:pPr>
              <a:buFont typeface="Wingdings" panose="05000000000000000000" pitchFamily="2" charset="2"/>
              <a:buChar char="v"/>
            </a:pPr>
            <a:endParaRPr lang="en-US" altLang="en-US" sz="2800" dirty="0"/>
          </a:p>
          <a:p>
            <a:pPr>
              <a:buFont typeface="Wingdings" panose="05000000000000000000" pitchFamily="2" charset="2"/>
              <a:buChar char="v"/>
            </a:pPr>
            <a:r>
              <a:rPr lang="en-US" altLang="en-US" sz="2800" dirty="0"/>
              <a:t>December/January:                                          Interim Reports due</a:t>
            </a:r>
          </a:p>
        </p:txBody>
      </p:sp>
      <p:sp>
        <p:nvSpPr>
          <p:cNvPr id="55300" name="Rectangle 4">
            <a:extLst>
              <a:ext uri="{FF2B5EF4-FFF2-40B4-BE49-F238E27FC236}">
                <a16:creationId xmlns:a16="http://schemas.microsoft.com/office/drawing/2014/main" id="{8817046E-0E48-D564-7C30-F35C7CFB9F86}"/>
              </a:ext>
            </a:extLst>
          </p:cNvPr>
          <p:cNvSpPr>
            <a:spLocks noChangeArrowheads="1"/>
          </p:cNvSpPr>
          <p:nvPr/>
        </p:nvSpPr>
        <p:spPr bwMode="auto">
          <a:xfrm>
            <a:off x="4648200" y="1981200"/>
            <a:ext cx="381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endParaRPr lang="en-US" altLang="en-US" sz="2400">
              <a:latin typeface="Book Antiqua" panose="02040602050305030304" pitchFamily="18" charset="0"/>
              <a:cs typeface="Arial" panose="020B0604020202020204" pitchFamily="34" charset="0"/>
            </a:endParaRPr>
          </a:p>
        </p:txBody>
      </p:sp>
      <p:pic>
        <p:nvPicPr>
          <p:cNvPr id="55301" name="Picture 1">
            <a:extLst>
              <a:ext uri="{FF2B5EF4-FFF2-40B4-BE49-F238E27FC236}">
                <a16:creationId xmlns:a16="http://schemas.microsoft.com/office/drawing/2014/main" id="{67425E48-E37E-E960-CE82-93A7E1CD35B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79975" y="411163"/>
            <a:ext cx="3730625" cy="621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C41FA0F-23AC-8368-8B40-255F995EA0C3}"/>
              </a:ext>
            </a:extLst>
          </p:cNvPr>
          <p:cNvSpPr>
            <a:spLocks noGrp="1" noChangeArrowheads="1"/>
          </p:cNvSpPr>
          <p:nvPr>
            <p:ph type="title"/>
          </p:nvPr>
        </p:nvSpPr>
        <p:spPr/>
        <p:txBody>
          <a:bodyPr/>
          <a:lstStyle/>
          <a:p>
            <a:pPr>
              <a:defRPr/>
            </a:pPr>
            <a:r>
              <a:rPr lang="en-US">
                <a:ea typeface="ＭＳ Ｐゴシック" charset="-128"/>
              </a:rPr>
              <a:t>Time Line</a:t>
            </a:r>
          </a:p>
        </p:txBody>
      </p:sp>
      <p:sp>
        <p:nvSpPr>
          <p:cNvPr id="56323" name="Rectangle 3">
            <a:extLst>
              <a:ext uri="{FF2B5EF4-FFF2-40B4-BE49-F238E27FC236}">
                <a16:creationId xmlns:a16="http://schemas.microsoft.com/office/drawing/2014/main" id="{83DBF841-1FF4-B703-15E6-C1EFDB6F572E}"/>
              </a:ext>
            </a:extLst>
          </p:cNvPr>
          <p:cNvSpPr>
            <a:spLocks noGrp="1" noChangeArrowheads="1"/>
          </p:cNvSpPr>
          <p:nvPr>
            <p:ph type="body" idx="1"/>
          </p:nvPr>
        </p:nvSpPr>
        <p:spPr>
          <a:xfrm>
            <a:off x="685800" y="1752600"/>
            <a:ext cx="7772400" cy="4648200"/>
          </a:xfrm>
        </p:spPr>
        <p:txBody>
          <a:bodyPr/>
          <a:lstStyle/>
          <a:p>
            <a:pPr>
              <a:buFont typeface="Wingdings" panose="05000000000000000000" pitchFamily="2" charset="2"/>
              <a:buChar char="v"/>
            </a:pPr>
            <a:r>
              <a:rPr lang="en-US" altLang="en-US" sz="2800"/>
              <a:t>January:  Peer Reviews</a:t>
            </a:r>
          </a:p>
          <a:p>
            <a:pPr>
              <a:buFont typeface="Wingdings" panose="05000000000000000000" pitchFamily="2" charset="2"/>
              <a:buChar char="v"/>
            </a:pPr>
            <a:r>
              <a:rPr lang="en-US" altLang="en-US" sz="2800"/>
              <a:t>February:                                                        Project Evaluations</a:t>
            </a:r>
          </a:p>
        </p:txBody>
      </p:sp>
      <p:sp>
        <p:nvSpPr>
          <p:cNvPr id="56324" name="Rectangle 4">
            <a:extLst>
              <a:ext uri="{FF2B5EF4-FFF2-40B4-BE49-F238E27FC236}">
                <a16:creationId xmlns:a16="http://schemas.microsoft.com/office/drawing/2014/main" id="{FD042D20-6E76-C806-92C1-36A0BE54BE9F}"/>
              </a:ext>
            </a:extLst>
          </p:cNvPr>
          <p:cNvSpPr>
            <a:spLocks noChangeArrowheads="1"/>
          </p:cNvSpPr>
          <p:nvPr/>
        </p:nvSpPr>
        <p:spPr bwMode="auto">
          <a:xfrm>
            <a:off x="4648200" y="1981200"/>
            <a:ext cx="381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endParaRPr lang="en-US" altLang="en-US" sz="2400">
              <a:latin typeface="Book Antiqua" panose="02040602050305030304" pitchFamily="18" charset="0"/>
              <a:cs typeface="Arial" panose="020B0604020202020204" pitchFamily="34" charset="0"/>
            </a:endParaRPr>
          </a:p>
        </p:txBody>
      </p:sp>
      <p:pic>
        <p:nvPicPr>
          <p:cNvPr id="56325" name="Picture 2" descr="http://supercomputingchallenge.org/archive/05-06/evaluations/pictures/sfcc_4824.jpg">
            <a:extLst>
              <a:ext uri="{FF2B5EF4-FFF2-40B4-BE49-F238E27FC236}">
                <a16:creationId xmlns:a16="http://schemas.microsoft.com/office/drawing/2014/main" id="{4E43401C-FE25-9E0C-950B-6D447520E7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3475" y="2251075"/>
            <a:ext cx="263366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4" descr="http://supercomputingchallenge.org/archive/10-11/evaluations/p1010256.jpg">
            <a:extLst>
              <a:ext uri="{FF2B5EF4-FFF2-40B4-BE49-F238E27FC236}">
                <a16:creationId xmlns:a16="http://schemas.microsoft.com/office/drawing/2014/main" id="{29AE0E9D-DF1A-A032-452C-A06593C0D0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784600"/>
            <a:ext cx="3657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DD447C1B-6031-1084-70D4-4C70111D6914}"/>
              </a:ext>
            </a:extLst>
          </p:cNvPr>
          <p:cNvSpPr>
            <a:spLocks noGrp="1" noChangeArrowheads="1"/>
          </p:cNvSpPr>
          <p:nvPr>
            <p:ph type="title"/>
          </p:nvPr>
        </p:nvSpPr>
        <p:spPr/>
        <p:txBody>
          <a:bodyPr/>
          <a:lstStyle/>
          <a:p>
            <a:pPr>
              <a:defRPr/>
            </a:pPr>
            <a:r>
              <a:rPr lang="en-US" dirty="0">
                <a:ea typeface="ＭＳ Ｐゴシック" charset="-128"/>
              </a:rPr>
              <a:t>Time Line</a:t>
            </a:r>
          </a:p>
        </p:txBody>
      </p:sp>
      <p:sp>
        <p:nvSpPr>
          <p:cNvPr id="57347" name="Rectangle 3">
            <a:extLst>
              <a:ext uri="{FF2B5EF4-FFF2-40B4-BE49-F238E27FC236}">
                <a16:creationId xmlns:a16="http://schemas.microsoft.com/office/drawing/2014/main" id="{48ED65AB-8C1F-BA9C-C3ED-89CA4C0DA338}"/>
              </a:ext>
            </a:extLst>
          </p:cNvPr>
          <p:cNvSpPr>
            <a:spLocks noGrp="1" noChangeArrowheads="1"/>
          </p:cNvSpPr>
          <p:nvPr>
            <p:ph type="body" idx="1"/>
          </p:nvPr>
        </p:nvSpPr>
        <p:spPr>
          <a:xfrm>
            <a:off x="685800" y="1752600"/>
            <a:ext cx="7772400" cy="4648200"/>
          </a:xfrm>
        </p:spPr>
        <p:txBody>
          <a:bodyPr/>
          <a:lstStyle/>
          <a:p>
            <a:pPr>
              <a:buFont typeface="Wingdings" panose="05000000000000000000" pitchFamily="2" charset="2"/>
              <a:buChar char="v"/>
            </a:pPr>
            <a:r>
              <a:rPr lang="en-US" altLang="en-US" sz="2800"/>
              <a:t>April:  Final Judging</a:t>
            </a:r>
          </a:p>
        </p:txBody>
      </p:sp>
      <p:sp>
        <p:nvSpPr>
          <p:cNvPr id="57348" name="Rectangle 4">
            <a:extLst>
              <a:ext uri="{FF2B5EF4-FFF2-40B4-BE49-F238E27FC236}">
                <a16:creationId xmlns:a16="http://schemas.microsoft.com/office/drawing/2014/main" id="{1D7A9527-1AE8-9928-95E1-F4F880D8D974}"/>
              </a:ext>
            </a:extLst>
          </p:cNvPr>
          <p:cNvSpPr>
            <a:spLocks noChangeArrowheads="1"/>
          </p:cNvSpPr>
          <p:nvPr/>
        </p:nvSpPr>
        <p:spPr bwMode="auto">
          <a:xfrm>
            <a:off x="4648200" y="1981200"/>
            <a:ext cx="381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endParaRPr lang="en-US" altLang="en-US" sz="2400">
              <a:latin typeface="Book Antiqua" panose="02040602050305030304" pitchFamily="18" charset="0"/>
              <a:cs typeface="Arial" panose="020B0604020202020204" pitchFamily="34" charset="0"/>
            </a:endParaRPr>
          </a:p>
        </p:txBody>
      </p:sp>
      <p:pic>
        <p:nvPicPr>
          <p:cNvPr id="57349" name="Picture 2" descr="http://supercomputingchallenge.org/archive/14-15/expo/pictures_expo/bi3j3461.jpg">
            <a:extLst>
              <a:ext uri="{FF2B5EF4-FFF2-40B4-BE49-F238E27FC236}">
                <a16:creationId xmlns:a16="http://schemas.microsoft.com/office/drawing/2014/main" id="{9A5B64D9-3864-4153-567C-EA5B3993C7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3411538"/>
            <a:ext cx="38925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4" descr="http://supercomputingchallenge.org/archive/14-15/expo/pictures_expo/p1010016.jpg">
            <a:extLst>
              <a:ext uri="{FF2B5EF4-FFF2-40B4-BE49-F238E27FC236}">
                <a16:creationId xmlns:a16="http://schemas.microsoft.com/office/drawing/2014/main" id="{FE7446C6-EB50-A95F-71CB-BD2CA19F76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3150" y="1485900"/>
            <a:ext cx="3657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A945BCD-A2BE-8CD4-101C-60A2AE736FF9}"/>
              </a:ext>
            </a:extLst>
          </p:cNvPr>
          <p:cNvSpPr>
            <a:spLocks noGrp="1" noChangeArrowheads="1"/>
          </p:cNvSpPr>
          <p:nvPr>
            <p:ph type="title"/>
          </p:nvPr>
        </p:nvSpPr>
        <p:spPr/>
        <p:txBody>
          <a:bodyPr/>
          <a:lstStyle/>
          <a:p>
            <a:pPr>
              <a:defRPr/>
            </a:pPr>
            <a:r>
              <a:rPr lang="en-US" dirty="0">
                <a:ea typeface="ＭＳ Ｐゴシック" charset="-128"/>
              </a:rPr>
              <a:t>Time Line</a:t>
            </a:r>
          </a:p>
        </p:txBody>
      </p:sp>
      <p:sp>
        <p:nvSpPr>
          <p:cNvPr id="58371" name="Rectangle 3">
            <a:extLst>
              <a:ext uri="{FF2B5EF4-FFF2-40B4-BE49-F238E27FC236}">
                <a16:creationId xmlns:a16="http://schemas.microsoft.com/office/drawing/2014/main" id="{B84BB998-08C5-AA04-05DF-9FD2627E7A06}"/>
              </a:ext>
            </a:extLst>
          </p:cNvPr>
          <p:cNvSpPr>
            <a:spLocks noGrp="1" noChangeArrowheads="1"/>
          </p:cNvSpPr>
          <p:nvPr>
            <p:ph type="body" idx="1"/>
          </p:nvPr>
        </p:nvSpPr>
        <p:spPr>
          <a:xfrm>
            <a:off x="685800" y="1752600"/>
            <a:ext cx="7772400" cy="4648200"/>
          </a:xfrm>
        </p:spPr>
        <p:txBody>
          <a:bodyPr/>
          <a:lstStyle/>
          <a:p>
            <a:pPr>
              <a:buFont typeface="Wingdings" panose="05000000000000000000" pitchFamily="2" charset="2"/>
              <a:buChar char="v"/>
            </a:pPr>
            <a:r>
              <a:rPr lang="en-US" altLang="en-US" sz="2800"/>
              <a:t>April:  Awards Ceremony</a:t>
            </a:r>
          </a:p>
        </p:txBody>
      </p:sp>
      <p:sp>
        <p:nvSpPr>
          <p:cNvPr id="58372" name="Rectangle 4">
            <a:extLst>
              <a:ext uri="{FF2B5EF4-FFF2-40B4-BE49-F238E27FC236}">
                <a16:creationId xmlns:a16="http://schemas.microsoft.com/office/drawing/2014/main" id="{0D026F5D-3187-590B-75C4-40F060EF8B4E}"/>
              </a:ext>
            </a:extLst>
          </p:cNvPr>
          <p:cNvSpPr>
            <a:spLocks noChangeArrowheads="1"/>
          </p:cNvSpPr>
          <p:nvPr/>
        </p:nvSpPr>
        <p:spPr bwMode="auto">
          <a:xfrm>
            <a:off x="4648200" y="1981200"/>
            <a:ext cx="381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tx2"/>
              </a:buClr>
              <a:buSzPct val="75000"/>
              <a:buFont typeface="Monotype Sorts" pitchFamily="-65" charset="2"/>
              <a:buChar char="u"/>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1"/>
              </a:buClr>
              <a:buSzPct val="75000"/>
              <a:buFont typeface="Monotype Sorts" pitchFamily="-65" charset="2"/>
              <a:buChar char="u"/>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tx2"/>
              </a:buClr>
              <a:buSzPct val="65000"/>
              <a:buFont typeface="Monotype Sorts" pitchFamily="-65" charset="2"/>
              <a:buChar char="u"/>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tx2"/>
              </a:buClr>
              <a:buSzPct val="65000"/>
              <a:buFont typeface="Monotype Sorts" pitchFamily="-65" charset="2"/>
              <a:buChar char="u"/>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endParaRPr lang="en-US" altLang="en-US" sz="2400">
              <a:latin typeface="Book Antiqua" panose="02040602050305030304" pitchFamily="18" charset="0"/>
              <a:cs typeface="Arial" panose="020B0604020202020204" pitchFamily="34" charset="0"/>
            </a:endParaRPr>
          </a:p>
        </p:txBody>
      </p:sp>
      <p:pic>
        <p:nvPicPr>
          <p:cNvPr id="58373" name="Picture 2">
            <a:extLst>
              <a:ext uri="{FF2B5EF4-FFF2-40B4-BE49-F238E27FC236}">
                <a16:creationId xmlns:a16="http://schemas.microsoft.com/office/drawing/2014/main" id="{40F7A14B-7E14-CE6C-5D59-9538D9D8A3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01950" y="3962400"/>
            <a:ext cx="60896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4" name="Picture 1">
            <a:extLst>
              <a:ext uri="{FF2B5EF4-FFF2-40B4-BE49-F238E27FC236}">
                <a16:creationId xmlns:a16="http://schemas.microsoft.com/office/drawing/2014/main" id="{AEC80FE5-B43D-EDCB-4388-E872BE99BC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32388" y="914400"/>
            <a:ext cx="378301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5" name="Picture 3">
            <a:extLst>
              <a:ext uri="{FF2B5EF4-FFF2-40B4-BE49-F238E27FC236}">
                <a16:creationId xmlns:a16="http://schemas.microsoft.com/office/drawing/2014/main" id="{EE5A83BF-F0F6-9AD2-1284-19BAE0D138D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3675" y="2287588"/>
            <a:ext cx="35099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1000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80C6CA38-1833-D8F1-0FA7-AC7C4A87766B}"/>
              </a:ext>
            </a:extLst>
          </p:cNvPr>
          <p:cNvSpPr>
            <a:spLocks noGrp="1" noChangeArrowheads="1"/>
          </p:cNvSpPr>
          <p:nvPr>
            <p:ph type="title"/>
          </p:nvPr>
        </p:nvSpPr>
        <p:spPr/>
        <p:txBody>
          <a:bodyPr/>
          <a:lstStyle/>
          <a:p>
            <a:pPr>
              <a:defRPr/>
            </a:pPr>
            <a:r>
              <a:rPr lang="en-US" dirty="0">
                <a:ea typeface="ＭＳ Ｐゴシック" charset="-128"/>
              </a:rPr>
              <a:t>2022-23 Participation Map</a:t>
            </a:r>
          </a:p>
        </p:txBody>
      </p:sp>
      <p:pic>
        <p:nvPicPr>
          <p:cNvPr id="3" name="Picture 2">
            <a:extLst>
              <a:ext uri="{FF2B5EF4-FFF2-40B4-BE49-F238E27FC236}">
                <a16:creationId xmlns:a16="http://schemas.microsoft.com/office/drawing/2014/main" id="{7765B7D9-2872-72FC-21CF-17D6FC04E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6437" y="1695450"/>
            <a:ext cx="5191125" cy="4400550"/>
          </a:xfrm>
          <a:prstGeom prst="rect">
            <a:avLst/>
          </a:prstGeom>
        </p:spPr>
      </p:pic>
    </p:spTree>
  </p:cSld>
  <p:clrMapOvr>
    <a:masterClrMapping/>
  </p:clrMapOvr>
  <p:transition advTm="10000"/>
</p:sld>
</file>

<file path=ppt/theme/theme1.xml><?xml version="1.0" encoding="utf-8"?>
<a:theme xmlns:a="http://schemas.openxmlformats.org/drawingml/2006/main" name="050909_overview">
  <a:themeElements>
    <a:clrScheme name="050909_overview 1">
      <a:dk1>
        <a:srgbClr val="2A004E"/>
      </a:dk1>
      <a:lt1>
        <a:srgbClr val="FFFFFF"/>
      </a:lt1>
      <a:dk2>
        <a:srgbClr val="500093"/>
      </a:dk2>
      <a:lt2>
        <a:srgbClr val="00CCCC"/>
      </a:lt2>
      <a:accent1>
        <a:srgbClr val="D60093"/>
      </a:accent1>
      <a:accent2>
        <a:srgbClr val="0000FF"/>
      </a:accent2>
      <a:accent3>
        <a:srgbClr val="B3AAC8"/>
      </a:accent3>
      <a:accent4>
        <a:srgbClr val="DADADA"/>
      </a:accent4>
      <a:accent5>
        <a:srgbClr val="E8AAC8"/>
      </a:accent5>
      <a:accent6>
        <a:srgbClr val="0000E7"/>
      </a:accent6>
      <a:hlink>
        <a:srgbClr val="FFFF00"/>
      </a:hlink>
      <a:folHlink>
        <a:srgbClr val="7500D7"/>
      </a:folHlink>
    </a:clrScheme>
    <a:fontScheme name="050909_overview">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Book Antiqua"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Book Antiqua" pitchFamily="18" charset="0"/>
          </a:defRPr>
        </a:defPPr>
      </a:lstStyle>
    </a:lnDef>
  </a:objectDefaults>
  <a:extraClrSchemeLst>
    <a:extraClrScheme>
      <a:clrScheme name="050909_overview 1">
        <a:dk1>
          <a:srgbClr val="2A004E"/>
        </a:dk1>
        <a:lt1>
          <a:srgbClr val="FFFFFF"/>
        </a:lt1>
        <a:dk2>
          <a:srgbClr val="500093"/>
        </a:dk2>
        <a:lt2>
          <a:srgbClr val="00CCCC"/>
        </a:lt2>
        <a:accent1>
          <a:srgbClr val="D60093"/>
        </a:accent1>
        <a:accent2>
          <a:srgbClr val="0000FF"/>
        </a:accent2>
        <a:accent3>
          <a:srgbClr val="B3AAC8"/>
        </a:accent3>
        <a:accent4>
          <a:srgbClr val="DADADA"/>
        </a:accent4>
        <a:accent5>
          <a:srgbClr val="E8AAC8"/>
        </a:accent5>
        <a:accent6>
          <a:srgbClr val="0000E7"/>
        </a:accent6>
        <a:hlink>
          <a:srgbClr val="FFFF00"/>
        </a:hlink>
        <a:folHlink>
          <a:srgbClr val="7500D7"/>
        </a:folHlink>
      </a:clrScheme>
      <a:clrMap bg1="dk2" tx1="lt1" bg2="dk1" tx2="lt2" accent1="accent1" accent2="accent2" accent3="accent3" accent4="accent4" accent5="accent5" accent6="accent6" hlink="hlink" folHlink="folHlink"/>
    </a:extraClrScheme>
    <a:extraClrScheme>
      <a:clrScheme name="050909_overview 2">
        <a:dk1>
          <a:srgbClr val="000000"/>
        </a:dk1>
        <a:lt1>
          <a:srgbClr val="FFFFFF"/>
        </a:lt1>
        <a:dk2>
          <a:srgbClr val="000000"/>
        </a:dk2>
        <a:lt2>
          <a:srgbClr val="CCECFF"/>
        </a:lt2>
        <a:accent1>
          <a:srgbClr val="CC99FF"/>
        </a:accent1>
        <a:accent2>
          <a:srgbClr val="3366FF"/>
        </a:accent2>
        <a:accent3>
          <a:srgbClr val="FFFFFF"/>
        </a:accent3>
        <a:accent4>
          <a:srgbClr val="000000"/>
        </a:accent4>
        <a:accent5>
          <a:srgbClr val="E2CAFF"/>
        </a:accent5>
        <a:accent6>
          <a:srgbClr val="2D5CE7"/>
        </a:accent6>
        <a:hlink>
          <a:srgbClr val="00CCFF"/>
        </a:hlink>
        <a:folHlink>
          <a:srgbClr val="99CCFF"/>
        </a:folHlink>
      </a:clrScheme>
      <a:clrMap bg1="lt1" tx1="dk1" bg2="lt2" tx2="dk2" accent1="accent1" accent2="accent2" accent3="accent3" accent4="accent4" accent5="accent5" accent6="accent6" hlink="hlink" folHlink="folHlink"/>
    </a:extraClrScheme>
    <a:extraClrScheme>
      <a:clrScheme name="050909_overview 3">
        <a:dk1>
          <a:srgbClr val="000000"/>
        </a:dk1>
        <a:lt1>
          <a:srgbClr val="FFFFFF"/>
        </a:lt1>
        <a:dk2>
          <a:srgbClr val="000000"/>
        </a:dk2>
        <a:lt2>
          <a:srgbClr val="969696"/>
        </a:lt2>
        <a:accent1>
          <a:srgbClr val="777777"/>
        </a:accent1>
        <a:accent2>
          <a:srgbClr val="CBCBCB"/>
        </a:accent2>
        <a:accent3>
          <a:srgbClr val="FFFFFF"/>
        </a:accent3>
        <a:accent4>
          <a:srgbClr val="000000"/>
        </a:accent4>
        <a:accent5>
          <a:srgbClr val="BDBDBD"/>
        </a:accent5>
        <a:accent6>
          <a:srgbClr val="B8B8B8"/>
        </a:accent6>
        <a:hlink>
          <a:srgbClr val="4D4D4D"/>
        </a:hlink>
        <a:folHlink>
          <a:srgbClr val="DDDDDD"/>
        </a:folHlink>
      </a:clrScheme>
      <a:clrMap bg1="lt1" tx1="dk1" bg2="lt2" tx2="dk2" accent1="accent1" accent2="accent2" accent3="accent3" accent4="accent4" accent5="accent5" accent6="accent6" hlink="hlink" folHlink="folHlink"/>
    </a:extraClrScheme>
    <a:extraClrScheme>
      <a:clrScheme name="050909_overview 4">
        <a:dk1>
          <a:srgbClr val="000000"/>
        </a:dk1>
        <a:lt1>
          <a:srgbClr val="00CCCC"/>
        </a:lt1>
        <a:dk2>
          <a:srgbClr val="FFFFCC"/>
        </a:dk2>
        <a:lt2>
          <a:srgbClr val="009999"/>
        </a:lt2>
        <a:accent1>
          <a:srgbClr val="CC99FF"/>
        </a:accent1>
        <a:accent2>
          <a:srgbClr val="3366FF"/>
        </a:accent2>
        <a:accent3>
          <a:srgbClr val="AAE2E2"/>
        </a:accent3>
        <a:accent4>
          <a:srgbClr val="000000"/>
        </a:accent4>
        <a:accent5>
          <a:srgbClr val="E2CAFF"/>
        </a:accent5>
        <a:accent6>
          <a:srgbClr val="2D5CE7"/>
        </a:accent6>
        <a:hlink>
          <a:srgbClr val="00CCFF"/>
        </a:hlink>
        <a:folHlink>
          <a:srgbClr val="00FFCC"/>
        </a:folHlink>
      </a:clrScheme>
      <a:clrMap bg1="lt1" tx1="dk1" bg2="lt2" tx2="dk2" accent1="accent1" accent2="accent2" accent3="accent3" accent4="accent4" accent5="accent5" accent6="accent6" hlink="hlink" folHlink="folHlink"/>
    </a:extraClrScheme>
    <a:extraClrScheme>
      <a:clrScheme name="050909_overview 5">
        <a:dk1>
          <a:srgbClr val="003300"/>
        </a:dk1>
        <a:lt1>
          <a:srgbClr val="FFFFFF"/>
        </a:lt1>
        <a:dk2>
          <a:srgbClr val="669900"/>
        </a:dk2>
        <a:lt2>
          <a:srgbClr val="FFCC66"/>
        </a:lt2>
        <a:accent1>
          <a:srgbClr val="990033"/>
        </a:accent1>
        <a:accent2>
          <a:srgbClr val="FF9933"/>
        </a:accent2>
        <a:accent3>
          <a:srgbClr val="B8CAAA"/>
        </a:accent3>
        <a:accent4>
          <a:srgbClr val="DADADA"/>
        </a:accent4>
        <a:accent5>
          <a:srgbClr val="CAAAAD"/>
        </a:accent5>
        <a:accent6>
          <a:srgbClr val="E78A2D"/>
        </a:accent6>
        <a:hlink>
          <a:srgbClr val="CCCC00"/>
        </a:hlink>
        <a:folHlink>
          <a:srgbClr val="009900"/>
        </a:folHlink>
      </a:clrScheme>
      <a:clrMap bg1="dk2" tx1="lt1" bg2="dk1" tx2="lt2" accent1="accent1" accent2="accent2" accent3="accent3" accent4="accent4" accent5="accent5" accent6="accent6" hlink="hlink" folHlink="folHlink"/>
    </a:extraClrScheme>
    <a:extraClrScheme>
      <a:clrScheme name="050909_overview 6">
        <a:dk1>
          <a:srgbClr val="663300"/>
        </a:dk1>
        <a:lt1>
          <a:srgbClr val="FFFFFF"/>
        </a:lt1>
        <a:dk2>
          <a:srgbClr val="CC6600"/>
        </a:dk2>
        <a:lt2>
          <a:srgbClr val="FFCC00"/>
        </a:lt2>
        <a:accent1>
          <a:srgbClr val="990033"/>
        </a:accent1>
        <a:accent2>
          <a:srgbClr val="FF0033"/>
        </a:accent2>
        <a:accent3>
          <a:srgbClr val="E2B8AA"/>
        </a:accent3>
        <a:accent4>
          <a:srgbClr val="DADADA"/>
        </a:accent4>
        <a:accent5>
          <a:srgbClr val="CAAAAD"/>
        </a:accent5>
        <a:accent6>
          <a:srgbClr val="E7002D"/>
        </a:accent6>
        <a:hlink>
          <a:srgbClr val="CCCC00"/>
        </a:hlink>
        <a:folHlink>
          <a:srgbClr val="FF9900"/>
        </a:folHlink>
      </a:clrScheme>
      <a:clrMap bg1="dk2" tx1="lt1" bg2="dk1" tx2="lt2" accent1="accent1" accent2="accent2" accent3="accent3" accent4="accent4" accent5="accent5" accent6="accent6" hlink="hlink" folHlink="folHlink"/>
    </a:extraClrScheme>
    <a:extraClrScheme>
      <a:clrScheme name="050909_overview 7">
        <a:dk1>
          <a:srgbClr val="660033"/>
        </a:dk1>
        <a:lt1>
          <a:srgbClr val="FFFFFF"/>
        </a:lt1>
        <a:dk2>
          <a:srgbClr val="990066"/>
        </a:dk2>
        <a:lt2>
          <a:srgbClr val="FFFF66"/>
        </a:lt2>
        <a:accent1>
          <a:srgbClr val="9933FF"/>
        </a:accent1>
        <a:accent2>
          <a:srgbClr val="00CCCC"/>
        </a:accent2>
        <a:accent3>
          <a:srgbClr val="CAAAB8"/>
        </a:accent3>
        <a:accent4>
          <a:srgbClr val="DADADA"/>
        </a:accent4>
        <a:accent5>
          <a:srgbClr val="CAADFF"/>
        </a:accent5>
        <a:accent6>
          <a:srgbClr val="00B9B9"/>
        </a:accent6>
        <a:hlink>
          <a:srgbClr val="CC66FF"/>
        </a:hlink>
        <a:folHlink>
          <a:srgbClr val="D60093"/>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050909_overview 1">
    <a:dk1>
      <a:srgbClr val="2A004E"/>
    </a:dk1>
    <a:lt1>
      <a:srgbClr val="FFFFFF"/>
    </a:lt1>
    <a:dk2>
      <a:srgbClr val="500093"/>
    </a:dk2>
    <a:lt2>
      <a:srgbClr val="00CCCC"/>
    </a:lt2>
    <a:accent1>
      <a:srgbClr val="D60093"/>
    </a:accent1>
    <a:accent2>
      <a:srgbClr val="0000FF"/>
    </a:accent2>
    <a:accent3>
      <a:srgbClr val="B3AAC8"/>
    </a:accent3>
    <a:accent4>
      <a:srgbClr val="DADADA"/>
    </a:accent4>
    <a:accent5>
      <a:srgbClr val="E8AAC8"/>
    </a:accent5>
    <a:accent6>
      <a:srgbClr val="0000E7"/>
    </a:accent6>
    <a:hlink>
      <a:srgbClr val="FFFF00"/>
    </a:hlink>
    <a:folHlink>
      <a:srgbClr val="7500D7"/>
    </a:folHlink>
  </a:clrScheme>
</a:themeOverride>
</file>

<file path=docProps/app.xml><?xml version="1.0" encoding="utf-8"?>
<Properties xmlns="http://schemas.openxmlformats.org/officeDocument/2006/extended-properties" xmlns:vt="http://schemas.openxmlformats.org/officeDocument/2006/docPropsVTypes">
  <Template>050909_overview</Template>
  <TotalTime>77965</TotalTime>
  <Words>1555</Words>
  <Application>Microsoft Office PowerPoint</Application>
  <PresentationFormat>On-screen Show (4:3)</PresentationFormat>
  <Paragraphs>167</Paragraphs>
  <Slides>39</Slides>
  <Notes>23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7" baseType="lpstr">
      <vt:lpstr>ＭＳ Ｐゴシック</vt:lpstr>
      <vt:lpstr>Arial</vt:lpstr>
      <vt:lpstr>Book Antiqua</vt:lpstr>
      <vt:lpstr>Monotype Sorts</vt:lpstr>
      <vt:lpstr>Times New Roman</vt:lpstr>
      <vt:lpstr>Wingdings</vt:lpstr>
      <vt:lpstr>050909_overview</vt:lpstr>
      <vt:lpstr>Worksheet</vt:lpstr>
      <vt:lpstr>Raising the Bar on Computer Science, Math &amp; Science in our Schools  The Supercomputing Challenge!</vt:lpstr>
      <vt:lpstr>Objectives</vt:lpstr>
      <vt:lpstr>Time Line</vt:lpstr>
      <vt:lpstr>Summer Teacher Institutes</vt:lpstr>
      <vt:lpstr>Participation from 1990 to 2025</vt:lpstr>
      <vt:lpstr>Map of schools since 1990</vt:lpstr>
      <vt:lpstr>Ethnicity since 1990</vt:lpstr>
      <vt:lpstr>Ethnicity in 2025-2026</vt:lpstr>
      <vt:lpstr>Gender Gap Closing</vt:lpstr>
      <vt:lpstr>2004-2005 Winners</vt:lpstr>
      <vt:lpstr>2005-2006 Winners &amp; Finalists</vt:lpstr>
      <vt:lpstr>2006-2007 Winners &amp; Finalists</vt:lpstr>
      <vt:lpstr>2007-2008 Winners &amp; Finalists</vt:lpstr>
      <vt:lpstr>2008-2009 Winners &amp; Finalists</vt:lpstr>
      <vt:lpstr>2009-2010 Finalists</vt:lpstr>
      <vt:lpstr>2009-2010 Winners </vt:lpstr>
      <vt:lpstr>2010-2011 Finalists</vt:lpstr>
      <vt:lpstr>2011-2012 Finalists</vt:lpstr>
      <vt:lpstr>2012-2013 Finalists</vt:lpstr>
      <vt:lpstr>2013-2014 Finalists</vt:lpstr>
      <vt:lpstr>2014-2015 Finalists</vt:lpstr>
      <vt:lpstr>2015-2016 Finalists</vt:lpstr>
      <vt:lpstr>2016-2017 Finalists</vt:lpstr>
      <vt:lpstr>2017-2018 Finalists</vt:lpstr>
      <vt:lpstr>2018-2019 Finalists</vt:lpstr>
      <vt:lpstr>2023-2024 Finalists</vt:lpstr>
      <vt:lpstr>Superintendent endorsement</vt:lpstr>
      <vt:lpstr>Challenges for the Challenge</vt:lpstr>
      <vt:lpstr>Primary Sponsors</vt:lpstr>
      <vt:lpstr>Challenge Web page</vt:lpstr>
      <vt:lpstr>How can YOU help?</vt:lpstr>
      <vt:lpstr>Visit us</vt:lpstr>
      <vt:lpstr>Time Line</vt:lpstr>
      <vt:lpstr>Time Line</vt:lpstr>
      <vt:lpstr>Time Line</vt:lpstr>
      <vt:lpstr>Time Line</vt:lpstr>
      <vt:lpstr>Time Line</vt:lpstr>
      <vt:lpstr>Time Line</vt:lpstr>
      <vt:lpstr>2022-23 Participation Map</vt:lpstr>
    </vt:vector>
  </TitlesOfParts>
  <Company>LANL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Raising the Bar on Math &amp; Science in our Schools –  The Supercomputing Challenge!</dc:title>
  <dc:creator>David H. Kratzer</dc:creator>
  <cp:lastModifiedBy>David Kratzer</cp:lastModifiedBy>
  <cp:revision>801</cp:revision>
  <cp:lastPrinted>1997-08-05T16:27:30Z</cp:lastPrinted>
  <dcterms:created xsi:type="dcterms:W3CDTF">2011-07-17T22:38:45Z</dcterms:created>
  <dcterms:modified xsi:type="dcterms:W3CDTF">2026-07-14T15:22:34Z</dcterms:modified>
</cp:coreProperties>
</file>